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theme/theme1.xml" ContentType="application/vnd.openxmlformats-officedocument.theme+xml"/>
  <Override PartName="/ppt/theme/theme2.xml" ContentType="application/vnd.openxmlformats-officedocument.theme+xml"/>
  <Override PartName="/ppt/theme/theme25.xml" ContentType="application/vnd.openxmlformats-officedocument.theme+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Masters/slideMaster1.xml" ContentType="application/vnd.openxmlformats-officedocument.presentationml.slideMaster+xml"/>
  <Override PartName="/ppt/slideMasters/slideMaster12.xml" ContentType="application/vnd.openxmlformats-officedocument.presentationml.slideMaster+xml"/>
  <Override PartName="/ppt/notesSlides/notesSlide5.xml" ContentType="application/vnd.openxmlformats-officedocument.presentationml.notesSlide+xml"/>
  <Override PartName="/ppt/slideLayouts/slideLayout23.xml" ContentType="application/vnd.openxmlformats-officedocument.presentationml.slideLayout+xml"/>
  <Override PartName="/ppt/slideLayouts/slideLayout1.xml" ContentType="application/vnd.openxmlformats-officedocument.presentationml.slideLayout+xml"/>
  <Override PartName="/ppt/slideLayouts/slideLayout20.xml" ContentType="application/vnd.openxmlformats-officedocument.presentationml.slideLayout+xml"/>
  <Override PartName="/ppt/slideLayouts/slideLayout2.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presProps.xml" ContentType="application/vnd.openxmlformats-officedocument.presentationml.presPro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embedTrueTypeFonts="1">
  <p:sldMasterIdLst>
    <p:sldMasterId id="2147483648" r:id="rId2"/>
    <p:sldMasterId id="2147483660" r:id="rId3"/>
  </p:sldMasterIdLst>
  <p:notesMasterIdLst>
    <p:notesMasterId r:id="rId4"/>
  </p:notesMasterIdLst>
  <p:sldIdLst>
    <p:sldId id="256" r:id="rId5"/>
    <p:sldId id="257" r:id="rId6"/>
    <p:sldId id="258" r:id="rId7"/>
    <p:sldId id="259" r:id="rId8"/>
    <p:sldId id="260" r:id="rId9"/>
  </p:sldIdLst>
  <p:sldSz cx="9144000" cy="5143500"/>
  <p:notesSz cx="6858000" cy="9144000"/>
  <p:embeddedFontLst>
    <p:embeddedFont>
      <p:font typeface="Montserrat"/>
      <p:regular r:id="rId10"/>
      <p:bold r:id="rId11"/>
      <p:italic r:id="rId12"/>
      <p:boldItalic r:id="rId13"/>
    </p:embeddedFont>
    <p:embeddedFont>
      <p:font typeface="Montserrat ExtraBold"/>
      <p:regular r:id="rId14"/>
    </p:embeddedFont>
    <p:embeddedFont>
      <p:font typeface="Microsoft YaHei"/>
      <p:regular r:id="rId15"/>
    </p:embeddedFont>
    <p:embeddedFont>
      <p:font typeface="Lucida Sans"/>
      <p:regular r:id="rId16"/>
    </p:embeddedFont>
  </p:embeddedFontLst>
</p:presentation>
</file>

<file path=ppt/presProps.xml><?xml version="1.0" encoding="utf-8"?>
<p:presentationPr xmlns:a="http://schemas.openxmlformats.org/drawingml/2006/main" xmlns:p="http://schemas.openxmlformats.org/presentationml/2006/main" xmlns:r="http://schemas.openxmlformats.org/officeDocument/2006/relationships">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1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font" Target="fonts/Font_1_Montserrat_Regular.fntdata"/><Relationship Id="rId11" Type="http://schemas.openxmlformats.org/officeDocument/2006/relationships/font" Target="fonts/Font_2_Montserrat_Bold.fntdata"/><Relationship Id="rId12" Type="http://schemas.openxmlformats.org/officeDocument/2006/relationships/font" Target="fonts/Font_3_Montserrat_Italic.fntdata"/><Relationship Id="rId13" Type="http://schemas.openxmlformats.org/officeDocument/2006/relationships/font" Target="fonts/Font_4_Montserrat_BoldItalic.fntdata"/><Relationship Id="rId14" Type="http://schemas.openxmlformats.org/officeDocument/2006/relationships/font" Target="fonts/Font_5_Montserrat_ExtraBold_Regular.fntdata"/><Relationship Id="rId15" Type="http://schemas.openxmlformats.org/officeDocument/2006/relationships/font" Target="fonts/Font_6_Microsoft_YaHei_Regular.fntdata"/><Relationship Id="rId16" Type="http://schemas.openxmlformats.org/officeDocument/2006/relationships/font" Target="fonts/Font_7_Lucida_Sans_Regular.fntdata"/><Relationship Id="rId17"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PlaceHolder 1"/>
          <p:cNvSpPr>
            <a:spLocks noGrp="1"/>
          </p:cNvSpPr>
          <p:nvPr>
            <p:ph type="sldImg"/>
          </p:nvPr>
        </p:nvSpPr>
        <p:spPr>
          <a:xfrm>
            <a:off x="0" y="812520"/>
            <a:ext cx="0" cy="0"/>
          </a:xfrm>
          <a:prstGeom prst="rect">
            <a:avLst/>
          </a:prstGeom>
          <a:noFill/>
          <a:ln w="0">
            <a:noFill/>
          </a:ln>
        </p:spPr>
        <p:txBody>
          <a:bodyPr lIns="0" rIns="0" tIns="0" bIns="0" anchor="ctr">
            <a:noAutofit/>
          </a:bodyPr>
          <a:p>
            <a:r>
              <a:rPr lang="en-GB" sz="1400" b="0" u="none" strike="noStrike">
                <a:solidFill>
                  <a:srgbClr val="000000"/>
                </a:solidFill>
                <a:effectLst/>
                <a:uFillTx/>
                <a:latin typeface="Arial"/>
              </a:rPr>
              <a:t>Click to move the slide</a:t>
            </a:r>
            <a:endParaRPr lang="en-GB" sz="1400" b="0" u="none" strike="noStrike">
              <a:solidFill>
                <a:srgbClr val="000000"/>
              </a:solidFill>
              <a:effectLst/>
              <a:uFillTx/>
              <a:latin typeface="Arial"/>
            </a:endParaRPr>
          </a:p>
        </p:txBody>
      </p:sp>
      <p:sp>
        <p:nvSpPr>
          <p:cNvPr id="94"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indent="0">
              <a:buNone/>
            </a:pPr>
            <a:r>
              <a:rPr lang="en-GB" sz="2000" b="0" u="none" strike="noStrike">
                <a:solidFill>
                  <a:srgbClr val="000000"/>
                </a:solidFill>
                <a:effectLst/>
                <a:uFillTx/>
                <a:latin typeface="Arial"/>
              </a:rPr>
              <a:t>Click to edit the notes' format</a:t>
            </a:r>
            <a:endParaRPr lang="en-GB" sz="2000" b="0" u="none" strike="noStrike">
              <a:solidFill>
                <a:srgbClr val="000000"/>
              </a:solidFill>
              <a:effectLst/>
              <a:uFillTx/>
              <a:latin typeface="Arial"/>
            </a:endParaRPr>
          </a:p>
        </p:txBody>
      </p:sp>
      <p:sp>
        <p:nvSpPr>
          <p:cNvPr id="95"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lang="en-GB" sz="1400" b="0" u="none" strike="noStrike">
                <a:solidFill>
                  <a:srgbClr val="000000"/>
                </a:solidFill>
                <a:effectLst/>
                <a:uFillTx/>
                <a:latin typeface="Times New Roman"/>
              </a:rPr>
              <a:t>&lt;header&gt;</a:t>
            </a:r>
            <a:endParaRPr lang="en-GB" sz="1400" b="0" u="none" strike="noStrike">
              <a:solidFill>
                <a:srgbClr val="000000"/>
              </a:solidFill>
              <a:effectLst/>
              <a:uFillTx/>
              <a:latin typeface="Times New Roman"/>
            </a:endParaRPr>
          </a:p>
        </p:txBody>
      </p:sp>
      <p:sp>
        <p:nvSpPr>
          <p:cNvPr id="96" name="PlaceHolder 4"/>
          <p:cNvSpPr>
            <a:spLocks noGrp="1"/>
          </p:cNvSpPr>
          <p:nvPr>
            <p:ph type="dt" idx="47"/>
          </p:nvPr>
        </p:nvSpPr>
        <p:spPr>
          <a:xfrm>
            <a:off x="4278960" y="0"/>
            <a:ext cx="3280680" cy="534240"/>
          </a:xfrm>
          <a:prstGeom prst="rect">
            <a:avLst/>
          </a:prstGeom>
          <a:noFill/>
          <a:ln w="0">
            <a:noFill/>
          </a:ln>
        </p:spPr>
        <p:txBody>
          <a:bodyPr lIns="0" rIns="0" tIns="0" bIns="0" anchor="t">
            <a:noAutofit/>
          </a:bodyPr>
          <a:lstStyle>
            <a:lvl1pPr indent="0" algn="r">
              <a:buNone/>
              <a:defRPr lang="en-GB" sz="1400" b="0" u="none" strike="noStrike">
                <a:solidFill>
                  <a:srgbClr val="000000"/>
                </a:solidFill>
                <a:effectLst/>
                <a:uFillTx/>
                <a:latin typeface="Times New Roman"/>
              </a:defRPr>
            </a:lvl1pPr>
          </a:lstStyle>
          <a:p>
            <a:pPr indent="0" algn="r">
              <a:buNone/>
            </a:pPr>
            <a:r>
              <a:rPr lang="en-GB" sz="1400" b="0" u="none" strike="noStrike">
                <a:solidFill>
                  <a:srgbClr val="000000"/>
                </a:solidFill>
                <a:effectLst/>
                <a:uFillTx/>
                <a:latin typeface="Times New Roman"/>
              </a:rPr>
              <a:t>&lt;date/time&gt;</a:t>
            </a:r>
            <a:endParaRPr lang="en-GB" sz="1400" b="0" u="none" strike="noStrike">
              <a:solidFill>
                <a:srgbClr val="000000"/>
              </a:solidFill>
              <a:effectLst/>
              <a:uFillTx/>
              <a:latin typeface="Times New Roman"/>
            </a:endParaRPr>
          </a:p>
        </p:txBody>
      </p:sp>
      <p:sp>
        <p:nvSpPr>
          <p:cNvPr id="97" name="PlaceHolder 5"/>
          <p:cNvSpPr>
            <a:spLocks noGrp="1"/>
          </p:cNvSpPr>
          <p:nvPr>
            <p:ph type="ftr" idx="48"/>
          </p:nvPr>
        </p:nvSpPr>
        <p:spPr>
          <a:xfrm>
            <a:off x="0" y="10157400"/>
            <a:ext cx="3280680" cy="534240"/>
          </a:xfrm>
          <a:prstGeom prst="rect">
            <a:avLst/>
          </a:prstGeom>
          <a:noFill/>
          <a:ln w="0">
            <a:noFill/>
          </a:ln>
        </p:spPr>
        <p:txBody>
          <a:bodyPr lIns="0" rIns="0" tIns="0" bIns="0" anchor="b">
            <a:noAutofit/>
          </a:bodyPr>
          <a:lstStyle>
            <a:lvl1pPr indent="0">
              <a:buNone/>
              <a:defRPr lang="en-GB" sz="1400" b="0" u="none" strike="noStrike">
                <a:solidFill>
                  <a:srgbClr val="000000"/>
                </a:solidFill>
                <a:effectLst/>
                <a:uFillTx/>
                <a:latin typeface="Times New Roman"/>
              </a:defRPr>
            </a:lvl1pPr>
          </a:lstStyle>
          <a:p>
            <a:pPr indent="0">
              <a:buNone/>
            </a:pPr>
            <a:r>
              <a:rPr lang="en-GB" sz="1400" b="0" u="none" strike="noStrike">
                <a:solidFill>
                  <a:srgbClr val="000000"/>
                </a:solidFill>
                <a:effectLst/>
                <a:uFillTx/>
                <a:latin typeface="Times New Roman"/>
              </a:rPr>
              <a:t>&lt;footer&gt;</a:t>
            </a:r>
            <a:endParaRPr lang="en-GB" sz="1400" b="0" u="none" strike="noStrike">
              <a:solidFill>
                <a:srgbClr val="000000"/>
              </a:solidFill>
              <a:effectLst/>
              <a:uFillTx/>
              <a:latin typeface="Times New Roman"/>
            </a:endParaRPr>
          </a:p>
        </p:txBody>
      </p:sp>
      <p:sp>
        <p:nvSpPr>
          <p:cNvPr id="98" name="PlaceHolder 6"/>
          <p:cNvSpPr>
            <a:spLocks noGrp="1"/>
          </p:cNvSpPr>
          <p:nvPr>
            <p:ph type="sldNum" idx="49"/>
          </p:nvPr>
        </p:nvSpPr>
        <p:spPr>
          <a:xfrm>
            <a:off x="4278960" y="10157400"/>
            <a:ext cx="3280680" cy="534240"/>
          </a:xfrm>
          <a:prstGeom prst="rect">
            <a:avLst/>
          </a:prstGeom>
          <a:noFill/>
          <a:ln w="0">
            <a:noFill/>
          </a:ln>
        </p:spPr>
        <p:txBody>
          <a:bodyPr lIns="0" rIns="0" tIns="0" bIns="0" anchor="b">
            <a:noAutofit/>
          </a:bodyPr>
          <a:lstStyle>
            <a:lvl1pPr indent="0" algn="r">
              <a:buNone/>
              <a:defRPr lang="en-GB" sz="1400" b="0" u="none" strike="noStrike">
                <a:solidFill>
                  <a:srgbClr val="000000"/>
                </a:solidFill>
                <a:effectLst/>
                <a:uFillTx/>
                <a:latin typeface="Times New Roman"/>
              </a:defRPr>
            </a:lvl1pPr>
          </a:lstStyle>
          <a:p>
            <a:pPr indent="0" algn="r">
              <a:buNone/>
            </a:pPr>
            <a:fld id="{A8E3FAA4-E2EB-4EA8-BB23-596714916FEF}" type="slidenum">
              <a:rPr lang="en-GB" sz="1400" b="0" u="none" strike="noStrike">
                <a:solidFill>
                  <a:srgbClr val="000000"/>
                </a:solidFill>
                <a:effectLst/>
                <a:uFillTx/>
                <a:latin typeface="Times New Roman"/>
              </a:rPr>
              <a:t>&lt;number&gt;</a:t>
            </a:fld>
            <a:endParaRPr lang="en-GB" sz="1400" b="0" u="none" strike="noStrike">
              <a:solidFill>
                <a:srgbClr val="000000"/>
              </a:solidFill>
              <a:effectLst/>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PlaceHolder 1"/>
          <p:cNvSpPr>
            <a:spLocks noGrp="1"/>
          </p:cNvSpPr>
          <p:nvPr>
            <p:ph type="sldImg"/>
          </p:nvPr>
        </p:nvSpPr>
        <p:spPr>
          <a:xfrm>
            <a:off x="380880" y="685800"/>
            <a:ext cx="6095520" cy="3428640"/>
          </a:xfrm>
          <a:prstGeom prst="rect">
            <a:avLst/>
          </a:prstGeom>
          <a:ln w="0">
            <a:noFill/>
          </a:ln>
        </p:spPr>
      </p:sp>
      <p:sp>
        <p:nvSpPr>
          <p:cNvPr id="141" name="PlaceHolder 2"/>
          <p:cNvSpPr>
            <a:spLocks noGrp="1"/>
          </p:cNvSpPr>
          <p:nvPr>
            <p:ph type="body"/>
          </p:nvPr>
        </p:nvSpPr>
        <p:spPr>
          <a:xfrm>
            <a:off x="685800" y="4400640"/>
            <a:ext cx="5486040" cy="3600360"/>
          </a:xfrm>
          <a:prstGeom prst="rect">
            <a:avLst/>
          </a:prstGeom>
          <a:noFill/>
          <a:ln w="0">
            <a:noFill/>
          </a:ln>
        </p:spPr>
        <p:txBody>
          <a:bodyPr lIns="91440" rIns="91440" tIns="45720" bIns="45720" anchor="t">
            <a:noAutofit/>
          </a:bodyPr>
          <a:p>
            <a:pPr indent="0">
              <a:lnSpc>
                <a:spcPct val="100000"/>
              </a:lnSpc>
              <a:buNone/>
              <a:tabLst>
                <a:tab algn="l" pos="0"/>
              </a:tabLst>
            </a:pPr>
            <a:r>
              <a:rPr lang="de" sz="1100" b="0" u="none" strike="noStrike">
                <a:solidFill>
                  <a:srgbClr val="000000"/>
                </a:solidFill>
                <a:effectLst/>
                <a:uFillTx/>
                <a:latin typeface="Arial"/>
                <a:ea typeface="Arial"/>
              </a:rPr>
              <a:t>20 minutes </a:t>
            </a:r>
            <a:endParaRPr lang="en-GB" sz="1100" b="0" u="none" strike="noStrike">
              <a:solidFill>
                <a:srgbClr val="000000"/>
              </a:solidFill>
              <a:effectLst/>
              <a:uFillTx/>
              <a:latin typeface="Arial"/>
            </a:endParaRPr>
          </a:p>
          <a:p>
            <a:pPr indent="0">
              <a:lnSpc>
                <a:spcPct val="100000"/>
              </a:lnSpc>
              <a:buNone/>
              <a:tabLst>
                <a:tab algn="l" pos="0"/>
              </a:tabLst>
            </a:pPr>
            <a:endParaRPr lang="en-GB" sz="1100" b="0" u="none" strike="noStrike">
              <a:solidFill>
                <a:srgbClr val="000000"/>
              </a:solidFill>
              <a:effectLst/>
              <a:uFillTx/>
              <a:latin typeface="Arial"/>
            </a:endParaRPr>
          </a:p>
          <a:p>
            <a:pPr indent="0">
              <a:lnSpc>
                <a:spcPct val="100000"/>
              </a:lnSpc>
              <a:buNone/>
              <a:tabLst>
                <a:tab algn="l" pos="0"/>
              </a:tabLst>
            </a:pPr>
            <a:r>
              <a:rPr lang="de" sz="1100" b="0" u="none" strike="noStrike">
                <a:solidFill>
                  <a:srgbClr val="000000"/>
                </a:solidFill>
                <a:effectLst/>
                <a:uFillTx/>
                <a:latin typeface="Arial"/>
                <a:ea typeface="Arial"/>
              </a:rPr>
              <a:t>Remember, when you are done your first draft. YOU ARE NOT DONE.  COUNT YOUR WORDS, if you are over 20 or under 3 in any line of dialogue you must edit your own text to make it fit or expand on the world lore or to make the character speaking sound unique. </a:t>
            </a:r>
            <a:endParaRPr lang="en-GB" sz="1100" b="0" u="none" strike="noStrike">
              <a:solidFill>
                <a:srgbClr val="000000"/>
              </a:solidFill>
              <a:effectLst/>
              <a:uFillTx/>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bg>
      <p:bgPr>
        <a:solidFill>
          <a:schemeClr val="lt1"/>
        </a:solidFill>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311760" y="744480"/>
            <a:ext cx="8520120" cy="2052360"/>
          </a:xfrm>
          <a:prstGeom prst="rect">
            <a:avLst/>
          </a:prstGeom>
          <a:noFill/>
          <a:ln w="0">
            <a:noFill/>
          </a:ln>
        </p:spPr>
        <p:txBody>
          <a:bodyPr lIns="91440" rIns="91440" tIns="91440" bIns="91440" anchor="b">
            <a:normAutofit/>
          </a:bodyPr>
          <a:p>
            <a:pPr indent="0">
              <a:buNone/>
            </a:pPr>
            <a:r>
              <a:rPr lang="en-GB" sz="5200" b="0" u="none" strike="noStrike">
                <a:solidFill>
                  <a:srgbClr val="000000"/>
                </a:solidFill>
                <a:effectLst/>
                <a:uFillTx/>
                <a:latin typeface="Arial"/>
              </a:rPr>
              <a:t>Click to edit the title text format</a:t>
            </a:r>
            <a:endParaRPr lang="en-GB" sz="5200" b="0" u="none" strike="noStrike">
              <a:solidFill>
                <a:srgbClr val="000000"/>
              </a:solidFill>
              <a:effectLst/>
              <a:uFillTx/>
              <a:latin typeface="Arial"/>
            </a:endParaRPr>
          </a:p>
        </p:txBody>
      </p:sp>
      <p:sp>
        <p:nvSpPr>
          <p:cNvPr id="3" name="PlaceHolder 2"/>
          <p:cNvSpPr>
            <a:spLocks noGrp="1"/>
          </p:cNvSpPr>
          <p:nvPr>
            <p:ph type="sldNum" idx="1"/>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lang="de" sz="1000" b="0" u="none" strike="noStrike">
                <a:solidFill>
                  <a:schemeClr val="dk2"/>
                </a:solidFill>
                <a:effectLst/>
                <a:uFillTx/>
                <a:latin typeface="Arial"/>
                <a:ea typeface="Arial"/>
              </a:defRPr>
            </a:lvl1pPr>
          </a:lstStyle>
          <a:p>
            <a:pPr indent="0" algn="r">
              <a:lnSpc>
                <a:spcPct val="100000"/>
              </a:lnSpc>
              <a:buNone/>
              <a:tabLst>
                <a:tab algn="l" pos="0"/>
              </a:tabLst>
            </a:pPr>
            <a:fld id="{C40954D1-3E3D-4BBA-B88F-274B75BDCB13}" type="slidenum">
              <a:rPr lang="de" sz="1000" b="0" u="none" strike="noStrike">
                <a:solidFill>
                  <a:schemeClr val="dk2"/>
                </a:solidFill>
                <a:effectLst/>
                <a:uFillTx/>
                <a:latin typeface="Arial"/>
                <a:ea typeface="Arial"/>
              </a:rPr>
              <a:t>&lt;number&gt;</a:t>
            </a:fld>
            <a:endParaRPr lang="en-GB" sz="1000" b="0" u="none" strike="noStrike">
              <a:solidFill>
                <a:srgbClr val="000000"/>
              </a:solidFill>
              <a:effectLst/>
              <a:uFillTx/>
              <a:latin typeface="Times New Roman"/>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TITLE_AND_DESCRIPTION">
    <p:bg>
      <p:bgPr>
        <a:solidFill>
          <a:schemeClr val="lt1"/>
        </a:solidFill>
      </p:bgPr>
    </p:bg>
    <p:spTree>
      <p:nvGrpSpPr>
        <p:cNvPr id="1" name=""/>
        <p:cNvGrpSpPr/>
        <p:nvPr/>
      </p:nvGrpSpPr>
      <p:grpSpPr>
        <a:xfrm>
          <a:off x="0" y="0"/>
          <a:ext cx="0" cy="0"/>
          <a:chOff x="0" y="0"/>
          <a:chExt cx="0" cy="0"/>
        </a:xfrm>
      </p:grpSpPr>
      <p:sp>
        <p:nvSpPr>
          <p:cNvPr id="24" name="Google Shape;36;p31"/>
          <p:cNvSpPr/>
          <p:nvPr/>
        </p:nvSpPr>
        <p:spPr>
          <a:xfrm>
            <a:off x="4572000" y="0"/>
            <a:ext cx="4571640" cy="5143320"/>
          </a:xfrm>
          <a:prstGeom prst="rect">
            <a:avLst/>
          </a:prstGeom>
          <a:solidFill>
            <a:schemeClr val="lt2"/>
          </a:solidFill>
          <a:ln w="0">
            <a:noFill/>
          </a:ln>
        </p:spPr>
        <p:style>
          <a:lnRef idx="0"/>
          <a:fillRef idx="0"/>
          <a:effectRef idx="0"/>
          <a:fontRef idx="minor"/>
        </p:style>
        <p:txBody>
          <a:bodyPr tIns="91440" bIns="91440" anchor="ctr">
            <a:noAutofit/>
          </a:bodyPr>
          <a:p>
            <a:pPr>
              <a:lnSpc>
                <a:spcPct val="100000"/>
              </a:lnSpc>
              <a:tabLst>
                <a:tab algn="l" pos="0"/>
              </a:tabLst>
            </a:pPr>
            <a:endParaRPr lang="en-GB" sz="1400" b="0" u="none" strike="noStrike">
              <a:solidFill>
                <a:srgbClr val="000000"/>
              </a:solidFill>
              <a:effectLst/>
              <a:uFillTx/>
              <a:latin typeface="Arial"/>
              <a:ea typeface="Arial"/>
            </a:endParaRPr>
          </a:p>
        </p:txBody>
      </p:sp>
      <p:sp>
        <p:nvSpPr>
          <p:cNvPr id="25" name="PlaceHolder 1"/>
          <p:cNvSpPr>
            <a:spLocks noGrp="1"/>
          </p:cNvSpPr>
          <p:nvPr>
            <p:ph type="title"/>
          </p:nvPr>
        </p:nvSpPr>
        <p:spPr>
          <a:xfrm>
            <a:off x="265680" y="1233000"/>
            <a:ext cx="4044960" cy="1482120"/>
          </a:xfrm>
          <a:prstGeom prst="rect">
            <a:avLst/>
          </a:prstGeom>
          <a:noFill/>
          <a:ln w="0">
            <a:noFill/>
          </a:ln>
        </p:spPr>
        <p:txBody>
          <a:bodyPr lIns="91440" rIns="91440" tIns="91440" bIns="91440" anchor="b">
            <a:normAutofit/>
          </a:bodyPr>
          <a:p>
            <a:pPr indent="0">
              <a:buNone/>
            </a:pPr>
            <a:r>
              <a:rPr lang="en-GB" sz="4200" b="0" u="none" strike="noStrike">
                <a:solidFill>
                  <a:srgbClr val="000000"/>
                </a:solidFill>
                <a:effectLst/>
                <a:uFillTx/>
                <a:latin typeface="Arial"/>
              </a:rPr>
              <a:t>Click to edit the title text format</a:t>
            </a:r>
            <a:endParaRPr lang="en-GB" sz="4200" b="0" u="none" strike="noStrike">
              <a:solidFill>
                <a:srgbClr val="000000"/>
              </a:solidFill>
              <a:effectLst/>
              <a:uFillTx/>
              <a:latin typeface="Arial"/>
            </a:endParaRPr>
          </a:p>
        </p:txBody>
      </p:sp>
      <p:sp>
        <p:nvSpPr>
          <p:cNvPr id="26" name="PlaceHolder 2"/>
          <p:cNvSpPr>
            <a:spLocks noGrp="1"/>
          </p:cNvSpPr>
          <p:nvPr>
            <p:ph type="body"/>
          </p:nvPr>
        </p:nvSpPr>
        <p:spPr>
          <a:xfrm>
            <a:off x="4939560" y="723960"/>
            <a:ext cx="3836520" cy="3694680"/>
          </a:xfrm>
          <a:prstGeom prst="rect">
            <a:avLst/>
          </a:prstGeom>
          <a:noFill/>
          <a:ln w="0">
            <a:noFill/>
          </a:ln>
        </p:spPr>
        <p:txBody>
          <a:bodyPr lIns="91440" rIns="91440" tIns="91440" bIns="91440" anchor="ctr">
            <a:normAutofit fontScale="85000" lnSpcReduction="9999"/>
          </a:bodyPr>
          <a:p>
            <a:pPr marL="432000" indent="-324000">
              <a:spcBef>
                <a:spcPts val="1417"/>
              </a:spcBef>
              <a:buClr>
                <a:srgbClr val="000000"/>
              </a:buClr>
              <a:buSzPct val="45000"/>
              <a:buFont typeface="Wingdings" charset="2"/>
              <a:buChar char=""/>
            </a:pPr>
            <a:r>
              <a:rPr lang="en-GB" sz="1800" b="0" u="none" strike="noStrike">
                <a:solidFill>
                  <a:srgbClr val="000000"/>
                </a:solidFill>
                <a:effectLst/>
                <a:uFillTx/>
                <a:latin typeface="Arial"/>
              </a:rPr>
              <a:t>Click to edit the outline text format</a:t>
            </a:r>
            <a:endParaRPr lang="en-GB" sz="1800" b="0" u="none" strike="noStrike">
              <a:solidFill>
                <a:srgbClr val="000000"/>
              </a:solidFill>
              <a:effectLst/>
              <a:uFillTx/>
              <a:latin typeface="Arial"/>
            </a:endParaRPr>
          </a:p>
          <a:p>
            <a:pPr marL="864000" lvl="1" indent="-324000">
              <a:spcBef>
                <a:spcPts val="1134"/>
              </a:spcBef>
              <a:buClr>
                <a:srgbClr val="000000"/>
              </a:buClr>
              <a:buSzPct val="75000"/>
              <a:buFont typeface="Symbol" charset="2"/>
              <a:buChar char=""/>
            </a:pPr>
            <a:r>
              <a:rPr lang="en-GB" sz="1800" b="0" u="none" strike="noStrike">
                <a:solidFill>
                  <a:srgbClr val="000000"/>
                </a:solidFill>
                <a:effectLst/>
                <a:uFillTx/>
                <a:latin typeface="Arial"/>
              </a:rPr>
              <a:t>Second Outline Level</a:t>
            </a:r>
            <a:endParaRPr lang="en-GB" sz="1800" b="0" u="none" strike="noStrike">
              <a:solidFill>
                <a:srgbClr val="000000"/>
              </a:solidFill>
              <a:effectLst/>
              <a:uFillTx/>
              <a:latin typeface="Arial"/>
            </a:endParaRPr>
          </a:p>
          <a:p>
            <a:pPr marL="1296000" lvl="2" indent="-288000">
              <a:spcBef>
                <a:spcPts val="850"/>
              </a:spcBef>
              <a:buClr>
                <a:srgbClr val="000000"/>
              </a:buClr>
              <a:buSzPct val="45000"/>
              <a:buFont typeface="Wingdings" charset="2"/>
              <a:buChar char=""/>
            </a:pPr>
            <a:r>
              <a:rPr lang="en-GB" sz="1800" b="0" u="none" strike="noStrike">
                <a:solidFill>
                  <a:srgbClr val="000000"/>
                </a:solidFill>
                <a:effectLst/>
                <a:uFillTx/>
                <a:latin typeface="Arial"/>
              </a:rPr>
              <a:t>Third Outline Level</a:t>
            </a:r>
            <a:endParaRPr lang="en-GB" sz="1800" b="0" u="none" strike="noStrike">
              <a:solidFill>
                <a:srgbClr val="000000"/>
              </a:solidFill>
              <a:effectLst/>
              <a:uFillTx/>
              <a:latin typeface="Arial"/>
            </a:endParaRPr>
          </a:p>
          <a:p>
            <a:pPr marL="1728000" lvl="3" indent="-216000">
              <a:spcBef>
                <a:spcPts val="567"/>
              </a:spcBef>
              <a:buClr>
                <a:srgbClr val="000000"/>
              </a:buClr>
              <a:buSzPct val="75000"/>
              <a:buFont typeface="Symbol" charset="2"/>
              <a:buChar char=""/>
            </a:pPr>
            <a:r>
              <a:rPr lang="en-GB" sz="1800" b="0" u="none" strike="noStrike">
                <a:solidFill>
                  <a:srgbClr val="000000"/>
                </a:solidFill>
                <a:effectLst/>
                <a:uFillTx/>
                <a:latin typeface="Arial"/>
              </a:rPr>
              <a:t>Fourth Outline Level</a:t>
            </a:r>
            <a:endParaRPr lang="en-GB" sz="1800" b="0" u="none" strike="noStrike">
              <a:solidFill>
                <a:srgbClr val="000000"/>
              </a:solidFill>
              <a:effectLst/>
              <a:uFillTx/>
              <a:latin typeface="Arial"/>
            </a:endParaRPr>
          </a:p>
          <a:p>
            <a:pPr marL="2160000" lvl="4" indent="-216000">
              <a:spcBef>
                <a:spcPts val="283"/>
              </a:spcBef>
              <a:buClr>
                <a:srgbClr val="000000"/>
              </a:buClr>
              <a:buSzPct val="45000"/>
              <a:buFont typeface="Wingdings" charset="2"/>
              <a:buChar char=""/>
            </a:pPr>
            <a:r>
              <a:rPr lang="en-GB" sz="1800" b="0" u="none" strike="noStrike">
                <a:solidFill>
                  <a:srgbClr val="000000"/>
                </a:solidFill>
                <a:effectLst/>
                <a:uFillTx/>
                <a:latin typeface="Arial"/>
              </a:rPr>
              <a:t>Fifth Outline Level</a:t>
            </a:r>
            <a:endParaRPr lang="en-GB" sz="1800" b="0" u="none" strike="noStrike">
              <a:solidFill>
                <a:srgbClr val="000000"/>
              </a:solidFill>
              <a:effectLst/>
              <a:uFillTx/>
              <a:latin typeface="Arial"/>
            </a:endParaRPr>
          </a:p>
          <a:p>
            <a:pPr marL="2592000" lvl="5" indent="-216000">
              <a:spcBef>
                <a:spcPts val="283"/>
              </a:spcBef>
              <a:buClr>
                <a:srgbClr val="000000"/>
              </a:buClr>
              <a:buSzPct val="45000"/>
              <a:buFont typeface="Wingdings" charset="2"/>
              <a:buChar char=""/>
            </a:pPr>
            <a:r>
              <a:rPr lang="en-GB" sz="1800" b="0" u="none" strike="noStrike">
                <a:solidFill>
                  <a:srgbClr val="000000"/>
                </a:solidFill>
                <a:effectLst/>
                <a:uFillTx/>
                <a:latin typeface="Arial"/>
              </a:rPr>
              <a:t>Sixth Outline Level</a:t>
            </a:r>
            <a:endParaRPr lang="en-GB" sz="1800" b="0" u="none" strike="noStrike">
              <a:solidFill>
                <a:srgbClr val="000000"/>
              </a:solidFill>
              <a:effectLst/>
              <a:uFillTx/>
              <a:latin typeface="Arial"/>
            </a:endParaRPr>
          </a:p>
          <a:p>
            <a:pPr marL="3024000" lvl="6" indent="-216000">
              <a:spcBef>
                <a:spcPts val="283"/>
              </a:spcBef>
              <a:buClr>
                <a:srgbClr val="000000"/>
              </a:buClr>
              <a:buSzPct val="45000"/>
              <a:buFont typeface="Wingdings" charset="2"/>
              <a:buChar char=""/>
            </a:pPr>
            <a:r>
              <a:rPr lang="en-GB" sz="1800" b="0" u="none" strike="noStrike">
                <a:solidFill>
                  <a:srgbClr val="000000"/>
                </a:solidFill>
                <a:effectLst/>
                <a:uFillTx/>
                <a:latin typeface="Arial"/>
              </a:rPr>
              <a:t>Seventh Outline Level</a:t>
            </a:r>
            <a:endParaRPr lang="en-GB" sz="1800" b="0" u="none" strike="noStrike">
              <a:solidFill>
                <a:srgbClr val="000000"/>
              </a:solidFill>
              <a:effectLst/>
              <a:uFillTx/>
              <a:latin typeface="Arial"/>
            </a:endParaRPr>
          </a:p>
        </p:txBody>
      </p:sp>
      <p:sp>
        <p:nvSpPr>
          <p:cNvPr id="27" name="PlaceHolder 3"/>
          <p:cNvSpPr>
            <a:spLocks noGrp="1"/>
          </p:cNvSpPr>
          <p:nvPr>
            <p:ph type="sldNum" idx="10"/>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lang="de" sz="1000" b="0" u="none" strike="noStrike">
                <a:solidFill>
                  <a:schemeClr val="dk2"/>
                </a:solidFill>
                <a:effectLst/>
                <a:uFillTx/>
                <a:latin typeface="Arial"/>
                <a:ea typeface="Arial"/>
              </a:defRPr>
            </a:lvl1pPr>
          </a:lstStyle>
          <a:p>
            <a:pPr indent="0" algn="r">
              <a:lnSpc>
                <a:spcPct val="100000"/>
              </a:lnSpc>
              <a:buNone/>
              <a:tabLst>
                <a:tab algn="l" pos="0"/>
              </a:tabLst>
            </a:pPr>
            <a:fld id="{826FE19E-BF37-407F-BC6B-06175400BE12}" type="slidenum">
              <a:rPr lang="de" sz="1000" b="0" u="none" strike="noStrike">
                <a:solidFill>
                  <a:schemeClr val="dk2"/>
                </a:solidFill>
                <a:effectLst/>
                <a:uFillTx/>
                <a:latin typeface="Arial"/>
                <a:ea typeface="Arial"/>
              </a:rPr>
              <a:t>&lt;number&gt;</a:t>
            </a:fld>
            <a:endParaRPr lang="en-GB" sz="1000" b="0" u="none" strike="noStrike">
              <a:solidFill>
                <a:srgbClr val="000000"/>
              </a:solidFill>
              <a:effectLst/>
              <a:uFillTx/>
              <a:latin typeface="Times New Roman"/>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APTION_ONLY">
    <p:bg>
      <p:bgPr>
        <a:solidFill>
          <a:schemeClr val="lt1"/>
        </a:solidFill>
      </p:bgPr>
    </p:bg>
    <p:spTree>
      <p:nvGrpSpPr>
        <p:cNvPr id="1" name=""/>
        <p:cNvGrpSpPr/>
        <p:nvPr/>
      </p:nvGrpSpPr>
      <p:grpSpPr>
        <a:xfrm>
          <a:off x="0" y="0"/>
          <a:ext cx="0" cy="0"/>
          <a:chOff x="0" y="0"/>
          <a:chExt cx="0" cy="0"/>
        </a:xfrm>
      </p:grpSpPr>
      <p:sp>
        <p:nvSpPr>
          <p:cNvPr id="28" name="PlaceHolder 1"/>
          <p:cNvSpPr>
            <a:spLocks noGrp="1"/>
          </p:cNvSpPr>
          <p:nvPr>
            <p:ph type="body"/>
          </p:nvPr>
        </p:nvSpPr>
        <p:spPr>
          <a:xfrm>
            <a:off x="311760" y="4230720"/>
            <a:ext cx="5998320" cy="604800"/>
          </a:xfrm>
          <a:prstGeom prst="rect">
            <a:avLst/>
          </a:prstGeom>
          <a:noFill/>
          <a:ln w="0">
            <a:noFill/>
          </a:ln>
        </p:spPr>
        <p:txBody>
          <a:bodyPr lIns="91440" rIns="91440" tIns="91440" bIns="91440" anchor="ctr">
            <a:normAutofit fontScale="25000" lnSpcReduction="19999"/>
          </a:bodyPr>
          <a:p>
            <a:pPr marL="432000" indent="-324000">
              <a:spcBef>
                <a:spcPts val="1417"/>
              </a:spcBef>
              <a:buClr>
                <a:srgbClr val="000000"/>
              </a:buClr>
              <a:buSzPct val="45000"/>
              <a:buFont typeface="Wingdings" charset="2"/>
              <a:buChar char=""/>
            </a:pPr>
            <a:r>
              <a:rPr lang="en-GB" sz="1800" b="0" u="none" strike="noStrike">
                <a:solidFill>
                  <a:srgbClr val="000000"/>
                </a:solidFill>
                <a:effectLst/>
                <a:uFillTx/>
                <a:latin typeface="Arial"/>
              </a:rPr>
              <a:t>Click to edit the outline text format</a:t>
            </a:r>
            <a:endParaRPr lang="en-GB" sz="1800" b="0" u="none" strike="noStrike">
              <a:solidFill>
                <a:srgbClr val="000000"/>
              </a:solidFill>
              <a:effectLst/>
              <a:uFillTx/>
              <a:latin typeface="Arial"/>
            </a:endParaRPr>
          </a:p>
          <a:p>
            <a:pPr marL="864000" lvl="1" indent="-324000">
              <a:spcBef>
                <a:spcPts val="1134"/>
              </a:spcBef>
              <a:buClr>
                <a:srgbClr val="000000"/>
              </a:buClr>
              <a:buSzPct val="75000"/>
              <a:buFont typeface="Symbol" charset="2"/>
              <a:buChar char=""/>
            </a:pPr>
            <a:r>
              <a:rPr lang="en-GB" sz="1800" b="0" u="none" strike="noStrike">
                <a:solidFill>
                  <a:srgbClr val="000000"/>
                </a:solidFill>
                <a:effectLst/>
                <a:uFillTx/>
                <a:latin typeface="Arial"/>
              </a:rPr>
              <a:t>Second Outline Level</a:t>
            </a:r>
            <a:endParaRPr lang="en-GB" sz="1800" b="0" u="none" strike="noStrike">
              <a:solidFill>
                <a:srgbClr val="000000"/>
              </a:solidFill>
              <a:effectLst/>
              <a:uFillTx/>
              <a:latin typeface="Arial"/>
            </a:endParaRPr>
          </a:p>
          <a:p>
            <a:pPr marL="1296000" lvl="2" indent="-288000">
              <a:spcBef>
                <a:spcPts val="850"/>
              </a:spcBef>
              <a:buClr>
                <a:srgbClr val="000000"/>
              </a:buClr>
              <a:buSzPct val="45000"/>
              <a:buFont typeface="Wingdings" charset="2"/>
              <a:buChar char=""/>
            </a:pPr>
            <a:r>
              <a:rPr lang="en-GB" sz="1800" b="0" u="none" strike="noStrike">
                <a:solidFill>
                  <a:srgbClr val="000000"/>
                </a:solidFill>
                <a:effectLst/>
                <a:uFillTx/>
                <a:latin typeface="Arial"/>
              </a:rPr>
              <a:t>Third Outline Level</a:t>
            </a:r>
            <a:endParaRPr lang="en-GB" sz="1800" b="0" u="none" strike="noStrike">
              <a:solidFill>
                <a:srgbClr val="000000"/>
              </a:solidFill>
              <a:effectLst/>
              <a:uFillTx/>
              <a:latin typeface="Arial"/>
            </a:endParaRPr>
          </a:p>
          <a:p>
            <a:pPr marL="1728000" lvl="3" indent="-216000">
              <a:spcBef>
                <a:spcPts val="567"/>
              </a:spcBef>
              <a:buClr>
                <a:srgbClr val="000000"/>
              </a:buClr>
              <a:buSzPct val="75000"/>
              <a:buFont typeface="Symbol" charset="2"/>
              <a:buChar char=""/>
            </a:pPr>
            <a:r>
              <a:rPr lang="en-GB" sz="1800" b="0" u="none" strike="noStrike">
                <a:solidFill>
                  <a:srgbClr val="000000"/>
                </a:solidFill>
                <a:effectLst/>
                <a:uFillTx/>
                <a:latin typeface="Arial"/>
              </a:rPr>
              <a:t>Fourth Outline Level</a:t>
            </a:r>
            <a:endParaRPr lang="en-GB" sz="1800" b="0" u="none" strike="noStrike">
              <a:solidFill>
                <a:srgbClr val="000000"/>
              </a:solidFill>
              <a:effectLst/>
              <a:uFillTx/>
              <a:latin typeface="Arial"/>
            </a:endParaRPr>
          </a:p>
          <a:p>
            <a:pPr marL="2160000" lvl="4" indent="-216000">
              <a:spcBef>
                <a:spcPts val="283"/>
              </a:spcBef>
              <a:buClr>
                <a:srgbClr val="000000"/>
              </a:buClr>
              <a:buSzPct val="45000"/>
              <a:buFont typeface="Wingdings" charset="2"/>
              <a:buChar char=""/>
            </a:pPr>
            <a:r>
              <a:rPr lang="en-GB" sz="1800" b="0" u="none" strike="noStrike">
                <a:solidFill>
                  <a:srgbClr val="000000"/>
                </a:solidFill>
                <a:effectLst/>
                <a:uFillTx/>
                <a:latin typeface="Arial"/>
              </a:rPr>
              <a:t>Fifth Outline Level</a:t>
            </a:r>
            <a:endParaRPr lang="en-GB" sz="1800" b="0" u="none" strike="noStrike">
              <a:solidFill>
                <a:srgbClr val="000000"/>
              </a:solidFill>
              <a:effectLst/>
              <a:uFillTx/>
              <a:latin typeface="Arial"/>
            </a:endParaRPr>
          </a:p>
          <a:p>
            <a:pPr marL="2592000" lvl="5" indent="-216000">
              <a:spcBef>
                <a:spcPts val="283"/>
              </a:spcBef>
              <a:buClr>
                <a:srgbClr val="000000"/>
              </a:buClr>
              <a:buSzPct val="45000"/>
              <a:buFont typeface="Wingdings" charset="2"/>
              <a:buChar char=""/>
            </a:pPr>
            <a:r>
              <a:rPr lang="en-GB" sz="1800" b="0" u="none" strike="noStrike">
                <a:solidFill>
                  <a:srgbClr val="000000"/>
                </a:solidFill>
                <a:effectLst/>
                <a:uFillTx/>
                <a:latin typeface="Arial"/>
              </a:rPr>
              <a:t>Sixth Outline Level</a:t>
            </a:r>
            <a:endParaRPr lang="en-GB" sz="1800" b="0" u="none" strike="noStrike">
              <a:solidFill>
                <a:srgbClr val="000000"/>
              </a:solidFill>
              <a:effectLst/>
              <a:uFillTx/>
              <a:latin typeface="Arial"/>
            </a:endParaRPr>
          </a:p>
          <a:p>
            <a:pPr marL="3024000" lvl="6" indent="-216000">
              <a:spcBef>
                <a:spcPts val="283"/>
              </a:spcBef>
              <a:buClr>
                <a:srgbClr val="000000"/>
              </a:buClr>
              <a:buSzPct val="45000"/>
              <a:buFont typeface="Wingdings" charset="2"/>
              <a:buChar char=""/>
            </a:pPr>
            <a:r>
              <a:rPr lang="en-GB" sz="1800" b="0" u="none" strike="noStrike">
                <a:solidFill>
                  <a:srgbClr val="000000"/>
                </a:solidFill>
                <a:effectLst/>
                <a:uFillTx/>
                <a:latin typeface="Arial"/>
              </a:rPr>
              <a:t>Seventh Outline Level</a:t>
            </a:r>
            <a:endParaRPr lang="en-GB" sz="1800" b="0" u="none" strike="noStrike">
              <a:solidFill>
                <a:srgbClr val="000000"/>
              </a:solidFill>
              <a:effectLst/>
              <a:uFillTx/>
              <a:latin typeface="Arial"/>
            </a:endParaRPr>
          </a:p>
        </p:txBody>
      </p:sp>
      <p:sp>
        <p:nvSpPr>
          <p:cNvPr id="29" name="PlaceHolder 2"/>
          <p:cNvSpPr>
            <a:spLocks noGrp="1"/>
          </p:cNvSpPr>
          <p:nvPr>
            <p:ph type="sldNum" idx="11"/>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lang="de" sz="1000" b="0" u="none" strike="noStrike">
                <a:solidFill>
                  <a:schemeClr val="dk2"/>
                </a:solidFill>
                <a:effectLst/>
                <a:uFillTx/>
                <a:latin typeface="Arial"/>
                <a:ea typeface="Arial"/>
              </a:defRPr>
            </a:lvl1pPr>
          </a:lstStyle>
          <a:p>
            <a:pPr indent="0" algn="r">
              <a:lnSpc>
                <a:spcPct val="100000"/>
              </a:lnSpc>
              <a:buNone/>
              <a:tabLst>
                <a:tab algn="l" pos="0"/>
              </a:tabLst>
            </a:pPr>
            <a:fld id="{574C2F72-F978-4098-B01B-9FD82954F2C2}" type="slidenum">
              <a:rPr lang="de" sz="1000" b="0" u="none" strike="noStrike">
                <a:solidFill>
                  <a:schemeClr val="dk2"/>
                </a:solidFill>
                <a:effectLst/>
                <a:uFillTx/>
                <a:latin typeface="Arial"/>
                <a:ea typeface="Arial"/>
              </a:rPr>
              <a:t>&lt;number&gt;</a:t>
            </a:fld>
            <a:endParaRPr lang="en-GB" sz="1000" b="0" u="none" strike="noStrike">
              <a:solidFill>
                <a:srgbClr val="000000"/>
              </a:solidFill>
              <a:effectLst/>
              <a:uFillTx/>
              <a:latin typeface="Times New Roman"/>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p:bg>
      <p:bgPr>
        <a:solidFill>
          <a:schemeClr val="lt1"/>
        </a:solidFill>
      </p:bgPr>
    </p:bg>
    <p:spTree>
      <p:nvGrpSpPr>
        <p:cNvPr id="1" name=""/>
        <p:cNvGrpSpPr/>
        <p:nvPr/>
      </p:nvGrpSpPr>
      <p:grpSpPr>
        <a:xfrm>
          <a:off x="0" y="0"/>
          <a:ext cx="0" cy="0"/>
          <a:chOff x="0" y="0"/>
          <a:chExt cx="0" cy="0"/>
        </a:xfrm>
      </p:grpSpPr>
      <p:sp>
        <p:nvSpPr>
          <p:cNvPr id="30" name="PlaceHolder 1"/>
          <p:cNvSpPr>
            <a:spLocks noGrp="1"/>
          </p:cNvSpPr>
          <p:nvPr>
            <p:ph type="title"/>
          </p:nvPr>
        </p:nvSpPr>
        <p:spPr>
          <a:xfrm>
            <a:off x="1143000" y="841680"/>
            <a:ext cx="6857640" cy="1790280"/>
          </a:xfrm>
          <a:prstGeom prst="rect">
            <a:avLst/>
          </a:prstGeom>
          <a:noFill/>
          <a:ln w="0">
            <a:noFill/>
          </a:ln>
        </p:spPr>
        <p:txBody>
          <a:bodyPr lIns="68400" rIns="68400" tIns="34200" bIns="34200" anchor="b">
            <a:normAutofit/>
          </a:bodyPr>
          <a:p>
            <a:pPr indent="0">
              <a:buNone/>
            </a:pPr>
            <a:r>
              <a:rPr lang="en-GB" sz="4500" b="0" u="none" strike="noStrike">
                <a:solidFill>
                  <a:srgbClr val="000000"/>
                </a:solidFill>
                <a:effectLst/>
                <a:uFillTx/>
                <a:latin typeface="Arial"/>
              </a:rPr>
              <a:t>Click to edit the title text format</a:t>
            </a:r>
            <a:endParaRPr lang="en-GB" sz="4500" b="0" u="none" strike="noStrike">
              <a:solidFill>
                <a:srgbClr val="000000"/>
              </a:solidFill>
              <a:effectLst/>
              <a:uFillTx/>
              <a:latin typeface="Arial"/>
            </a:endParaRPr>
          </a:p>
        </p:txBody>
      </p:sp>
      <p:sp>
        <p:nvSpPr>
          <p:cNvPr id="31" name="PlaceHolder 2"/>
          <p:cNvSpPr>
            <a:spLocks noGrp="1"/>
          </p:cNvSpPr>
          <p:nvPr>
            <p:ph type="dt" idx="12"/>
          </p:nvPr>
        </p:nvSpPr>
        <p:spPr>
          <a:xfrm>
            <a:off x="628560" y="4767120"/>
            <a:ext cx="2057040" cy="273600"/>
          </a:xfrm>
          <a:prstGeom prst="rect">
            <a:avLst/>
          </a:prstGeom>
          <a:noFill/>
          <a:ln w="0">
            <a:noFill/>
          </a:ln>
        </p:spPr>
        <p:txBody>
          <a:bodyPr lIns="68400" rIns="68400" tIns="34200" bIns="34200" anchor="ctr">
            <a:noAutofit/>
          </a:bodyPr>
          <a:lstStyle>
            <a:lvl1pPr indent="0">
              <a:buNone/>
              <a:defRPr lang="en-GB" sz="1400" b="0" u="none" strike="noStrike">
                <a:solidFill>
                  <a:srgbClr val="000000"/>
                </a:solidFill>
                <a:effectLst/>
                <a:uFillTx/>
                <a:latin typeface="Times New Roman"/>
              </a:defRPr>
            </a:lvl1pPr>
          </a:lstStyle>
          <a:p>
            <a:pPr indent="0">
              <a:buNone/>
            </a:pPr>
            <a:r>
              <a:rPr lang="en-GB" sz="1400" b="0" u="none" strike="noStrike">
                <a:solidFill>
                  <a:srgbClr val="000000"/>
                </a:solidFill>
                <a:effectLst/>
                <a:uFillTx/>
                <a:latin typeface="Times New Roman"/>
              </a:rPr>
              <a:t>&lt;date/time&gt;</a:t>
            </a:r>
            <a:endParaRPr lang="en-GB" sz="1400" b="0" u="none" strike="noStrike">
              <a:solidFill>
                <a:srgbClr val="000000"/>
              </a:solidFill>
              <a:effectLst/>
              <a:uFillTx/>
              <a:latin typeface="Times New Roman"/>
            </a:endParaRPr>
          </a:p>
        </p:txBody>
      </p:sp>
      <p:sp>
        <p:nvSpPr>
          <p:cNvPr id="32" name="PlaceHolder 3"/>
          <p:cNvSpPr>
            <a:spLocks noGrp="1"/>
          </p:cNvSpPr>
          <p:nvPr>
            <p:ph type="ftr" idx="13"/>
          </p:nvPr>
        </p:nvSpPr>
        <p:spPr>
          <a:xfrm>
            <a:off x="3029040" y="4767120"/>
            <a:ext cx="3085920" cy="273600"/>
          </a:xfrm>
          <a:prstGeom prst="rect">
            <a:avLst/>
          </a:prstGeom>
          <a:noFill/>
          <a:ln w="0">
            <a:noFill/>
          </a:ln>
        </p:spPr>
        <p:txBody>
          <a:bodyPr lIns="68400" rIns="68400" tIns="34200" bIns="34200" anchor="ctr">
            <a:noAutofit/>
          </a:bodyPr>
          <a:lstStyle>
            <a:lvl1pPr indent="0" algn="ctr">
              <a:buNone/>
              <a:defRPr lang="en-GB" sz="1400" b="0" u="none" strike="noStrike">
                <a:solidFill>
                  <a:srgbClr val="000000"/>
                </a:solidFill>
                <a:effectLst/>
                <a:uFillTx/>
                <a:latin typeface="Times New Roman"/>
              </a:defRPr>
            </a:lvl1pPr>
          </a:lstStyle>
          <a:p>
            <a:pPr indent="0" algn="ctr">
              <a:buNone/>
            </a:pPr>
            <a:r>
              <a:rPr lang="en-GB" sz="1400" b="0" u="none" strike="noStrike">
                <a:solidFill>
                  <a:srgbClr val="000000"/>
                </a:solidFill>
                <a:effectLst/>
                <a:uFillTx/>
                <a:latin typeface="Times New Roman"/>
              </a:rPr>
              <a:t>&lt;footer&gt;</a:t>
            </a:r>
            <a:endParaRPr lang="en-GB" sz="1400" b="0" u="none" strike="noStrike">
              <a:solidFill>
                <a:srgbClr val="000000"/>
              </a:solidFill>
              <a:effectLst/>
              <a:uFillTx/>
              <a:latin typeface="Times New Roman"/>
            </a:endParaRPr>
          </a:p>
        </p:txBody>
      </p:sp>
      <p:sp>
        <p:nvSpPr>
          <p:cNvPr id="33" name="PlaceHolder 4"/>
          <p:cNvSpPr>
            <a:spLocks noGrp="1"/>
          </p:cNvSpPr>
          <p:nvPr>
            <p:ph type="sldNum" idx="14"/>
          </p:nvPr>
        </p:nvSpPr>
        <p:spPr>
          <a:xfrm>
            <a:off x="6458040" y="4767120"/>
            <a:ext cx="2057040" cy="273600"/>
          </a:xfrm>
          <a:prstGeom prst="rect">
            <a:avLst/>
          </a:prstGeom>
          <a:noFill/>
          <a:ln w="0">
            <a:noFill/>
          </a:ln>
        </p:spPr>
        <p:txBody>
          <a:bodyPr lIns="68400" rIns="68400" tIns="34200" bIns="34200" anchor="ctr">
            <a:noAutofit/>
          </a:bodyPr>
          <a:lstStyle>
            <a:lvl1pPr indent="0" algn="r">
              <a:lnSpc>
                <a:spcPct val="100000"/>
              </a:lnSpc>
              <a:buNone/>
              <a:tabLst>
                <a:tab algn="l" pos="0"/>
              </a:tabLst>
              <a:defRPr lang="de" sz="900" b="0" u="none" strike="noStrike">
                <a:solidFill>
                  <a:srgbClr val="888888"/>
                </a:solidFill>
                <a:effectLst/>
                <a:uFillTx/>
                <a:latin typeface="Calibri"/>
                <a:ea typeface="Calibri"/>
              </a:defRPr>
            </a:lvl1pPr>
          </a:lstStyle>
          <a:p>
            <a:pPr indent="0" algn="r">
              <a:lnSpc>
                <a:spcPct val="100000"/>
              </a:lnSpc>
              <a:buNone/>
              <a:tabLst>
                <a:tab algn="l" pos="0"/>
              </a:tabLst>
            </a:pPr>
            <a:fld id="{609A6D48-86BE-4995-8417-BD66C06401C9}" type="slidenum">
              <a:rPr lang="de" sz="900" b="0" u="none" strike="noStrike">
                <a:solidFill>
                  <a:srgbClr val="888888"/>
                </a:solidFill>
                <a:effectLst/>
                <a:uFillTx/>
                <a:latin typeface="Calibri"/>
                <a:ea typeface="Calibri"/>
              </a:rPr>
              <a:t>&lt;number&gt;</a:t>
            </a:fld>
            <a:endParaRPr lang="en-GB" sz="900" b="0" u="none" strike="noStrike">
              <a:solidFill>
                <a:srgbClr val="000000"/>
              </a:solidFill>
              <a:effectLst/>
              <a:uFillTx/>
              <a:latin typeface="Times New Roman"/>
            </a:endParaRPr>
          </a:p>
        </p:txBody>
      </p:sp>
      <p:sp>
        <p:nvSpPr>
          <p:cNvPr id="34" name="PlaceHolder 5"/>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lang="en-GB" sz="1400" b="0" u="none" strike="noStrike">
                <a:solidFill>
                  <a:srgbClr val="000000"/>
                </a:solidFill>
                <a:effectLst/>
                <a:uFillTx/>
                <a:latin typeface="Arial"/>
              </a:rPr>
              <a:t>Click to edit the outline text format</a:t>
            </a:r>
            <a:endParaRPr lang="en-GB" sz="1400" b="0" u="none" strike="noStrike">
              <a:solidFill>
                <a:srgbClr val="000000"/>
              </a:solidFill>
              <a:effectLst/>
              <a:uFillTx/>
              <a:latin typeface="Arial"/>
            </a:endParaRPr>
          </a:p>
          <a:p>
            <a:pPr marL="864000" lvl="1" indent="-324000">
              <a:spcBef>
                <a:spcPts val="1134"/>
              </a:spcBef>
              <a:buClr>
                <a:srgbClr val="000000"/>
              </a:buClr>
              <a:buSzPct val="75000"/>
              <a:buFont typeface="Symbol" charset="2"/>
              <a:buChar char=""/>
            </a:pPr>
            <a:r>
              <a:rPr lang="en-GB" sz="1400" b="0" u="none" strike="noStrike">
                <a:solidFill>
                  <a:srgbClr val="000000"/>
                </a:solidFill>
                <a:effectLst/>
                <a:uFillTx/>
                <a:latin typeface="Arial"/>
              </a:rPr>
              <a:t>Second Outline Level</a:t>
            </a:r>
            <a:endParaRPr lang="en-GB" sz="1400" b="0" u="none" strike="noStrike">
              <a:solidFill>
                <a:srgbClr val="000000"/>
              </a:solidFill>
              <a:effectLst/>
              <a:uFillTx/>
              <a:latin typeface="Arial"/>
            </a:endParaRPr>
          </a:p>
          <a:p>
            <a:pPr marL="1296000" lvl="2" indent="-288000">
              <a:spcBef>
                <a:spcPts val="850"/>
              </a:spcBef>
              <a:buClr>
                <a:srgbClr val="000000"/>
              </a:buClr>
              <a:buSzPct val="45000"/>
              <a:buFont typeface="Wingdings" charset="2"/>
              <a:buChar char=""/>
            </a:pPr>
            <a:r>
              <a:rPr lang="en-GB" sz="1400" b="0" u="none" strike="noStrike">
                <a:solidFill>
                  <a:srgbClr val="000000"/>
                </a:solidFill>
                <a:effectLst/>
                <a:uFillTx/>
                <a:latin typeface="Arial"/>
              </a:rPr>
              <a:t>Third Outline Level</a:t>
            </a:r>
            <a:endParaRPr lang="en-GB" sz="1400" b="0" u="none" strike="noStrike">
              <a:solidFill>
                <a:srgbClr val="000000"/>
              </a:solidFill>
              <a:effectLst/>
              <a:uFillTx/>
              <a:latin typeface="Arial"/>
            </a:endParaRPr>
          </a:p>
          <a:p>
            <a:pPr marL="1728000" lvl="3" indent="-216000">
              <a:spcBef>
                <a:spcPts val="567"/>
              </a:spcBef>
              <a:buClr>
                <a:srgbClr val="000000"/>
              </a:buClr>
              <a:buSzPct val="75000"/>
              <a:buFont typeface="Symbol" charset="2"/>
              <a:buChar char=""/>
            </a:pPr>
            <a:r>
              <a:rPr lang="en-GB" sz="1400" b="0" u="none" strike="noStrike">
                <a:solidFill>
                  <a:srgbClr val="000000"/>
                </a:solidFill>
                <a:effectLst/>
                <a:uFillTx/>
                <a:latin typeface="Arial"/>
              </a:rPr>
              <a:t>Fourth Outline Level</a:t>
            </a:r>
            <a:endParaRPr lang="en-GB" sz="1400" b="0" u="none" strike="noStrike">
              <a:solidFill>
                <a:srgbClr val="000000"/>
              </a:solidFill>
              <a:effectLst/>
              <a:uFillTx/>
              <a:latin typeface="Arial"/>
            </a:endParaRPr>
          </a:p>
          <a:p>
            <a:pPr marL="2160000" lvl="4" indent="-216000">
              <a:spcBef>
                <a:spcPts val="283"/>
              </a:spcBef>
              <a:buClr>
                <a:srgbClr val="000000"/>
              </a:buClr>
              <a:buSzPct val="45000"/>
              <a:buFont typeface="Wingdings" charset="2"/>
              <a:buChar char=""/>
            </a:pPr>
            <a:r>
              <a:rPr lang="en-GB" sz="2000" b="0" u="none" strike="noStrike">
                <a:solidFill>
                  <a:srgbClr val="000000"/>
                </a:solidFill>
                <a:effectLst/>
                <a:uFillTx/>
                <a:latin typeface="Arial"/>
              </a:rPr>
              <a:t>Fifth Outline Level</a:t>
            </a:r>
            <a:endParaRPr lang="en-GB" sz="2000" b="0" u="none" strike="noStrike">
              <a:solidFill>
                <a:srgbClr val="000000"/>
              </a:solidFill>
              <a:effectLst/>
              <a:uFillTx/>
              <a:latin typeface="Arial"/>
            </a:endParaRPr>
          </a:p>
          <a:p>
            <a:pPr marL="2592000" lvl="5" indent="-216000">
              <a:spcBef>
                <a:spcPts val="283"/>
              </a:spcBef>
              <a:buClr>
                <a:srgbClr val="000000"/>
              </a:buClr>
              <a:buSzPct val="45000"/>
              <a:buFont typeface="Wingdings" charset="2"/>
              <a:buChar char=""/>
            </a:pPr>
            <a:r>
              <a:rPr lang="en-GB" sz="2000" b="0" u="none" strike="noStrike">
                <a:solidFill>
                  <a:srgbClr val="000000"/>
                </a:solidFill>
                <a:effectLst/>
                <a:uFillTx/>
                <a:latin typeface="Arial"/>
              </a:rPr>
              <a:t>Sixth Outline Level</a:t>
            </a:r>
            <a:endParaRPr lang="en-GB" sz="2000" b="0" u="none" strike="noStrike">
              <a:solidFill>
                <a:srgbClr val="000000"/>
              </a:solidFill>
              <a:effectLst/>
              <a:uFillTx/>
              <a:latin typeface="Arial"/>
            </a:endParaRPr>
          </a:p>
          <a:p>
            <a:pPr marL="3024000" lvl="6" indent="-216000">
              <a:spcBef>
                <a:spcPts val="283"/>
              </a:spcBef>
              <a:buClr>
                <a:srgbClr val="000000"/>
              </a:buClr>
              <a:buSzPct val="45000"/>
              <a:buFont typeface="Wingdings" charset="2"/>
              <a:buChar char=""/>
            </a:pPr>
            <a:r>
              <a:rPr lang="en-GB" sz="2000" b="0" u="none" strike="noStrike">
                <a:solidFill>
                  <a:srgbClr val="000000"/>
                </a:solidFill>
                <a:effectLst/>
                <a:uFillTx/>
                <a:latin typeface="Arial"/>
              </a:rPr>
              <a:t>Seventh Outline Level</a:t>
            </a:r>
            <a:endParaRPr lang="en-GB" sz="2000" b="0" u="none" strike="noStrike">
              <a:solidFill>
                <a:srgbClr val="000000"/>
              </a:solidFill>
              <a:effectLst/>
              <a:uFillTx/>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BJECT_WITH_CAPTION_TEXT">
    <p:bg>
      <p:bgPr>
        <a:solidFill>
          <a:schemeClr val="lt1"/>
        </a:solidFill>
      </p:bgPr>
    </p:bg>
    <p:spTree>
      <p:nvGrpSpPr>
        <p:cNvPr id="1" name=""/>
        <p:cNvGrpSpPr/>
        <p:nvPr/>
      </p:nvGrpSpPr>
      <p:grpSpPr>
        <a:xfrm>
          <a:off x="0" y="0"/>
          <a:ext cx="0" cy="0"/>
          <a:chOff x="0" y="0"/>
          <a:chExt cx="0" cy="0"/>
        </a:xfrm>
      </p:grpSpPr>
      <p:sp>
        <p:nvSpPr>
          <p:cNvPr id="35" name="PlaceHolder 1"/>
          <p:cNvSpPr>
            <a:spLocks noGrp="1"/>
          </p:cNvSpPr>
          <p:nvPr>
            <p:ph type="title"/>
          </p:nvPr>
        </p:nvSpPr>
        <p:spPr>
          <a:xfrm>
            <a:off x="630000" y="343080"/>
            <a:ext cx="2948760" cy="1199880"/>
          </a:xfrm>
          <a:prstGeom prst="rect">
            <a:avLst/>
          </a:prstGeom>
          <a:noFill/>
          <a:ln w="0">
            <a:noFill/>
          </a:ln>
        </p:spPr>
        <p:txBody>
          <a:bodyPr lIns="68400" rIns="68400" tIns="34200" bIns="34200" anchor="b">
            <a:normAutofit/>
          </a:bodyPr>
          <a:p>
            <a:pPr indent="0">
              <a:buNone/>
            </a:pPr>
            <a:r>
              <a:rPr lang="en-GB" sz="2400" b="0" u="none" strike="noStrike">
                <a:solidFill>
                  <a:srgbClr val="000000"/>
                </a:solidFill>
                <a:effectLst/>
                <a:uFillTx/>
                <a:latin typeface="Arial"/>
              </a:rPr>
              <a:t>Click to edit the title text format</a:t>
            </a:r>
            <a:endParaRPr lang="en-GB" sz="2400" b="0" u="none" strike="noStrike">
              <a:solidFill>
                <a:srgbClr val="000000"/>
              </a:solidFill>
              <a:effectLst/>
              <a:uFillTx/>
              <a:latin typeface="Arial"/>
            </a:endParaRPr>
          </a:p>
        </p:txBody>
      </p:sp>
      <p:sp>
        <p:nvSpPr>
          <p:cNvPr id="36" name="PlaceHolder 2"/>
          <p:cNvSpPr>
            <a:spLocks noGrp="1"/>
          </p:cNvSpPr>
          <p:nvPr>
            <p:ph type="body"/>
          </p:nvPr>
        </p:nvSpPr>
        <p:spPr>
          <a:xfrm>
            <a:off x="3887280" y="740520"/>
            <a:ext cx="4628880" cy="3654720"/>
          </a:xfrm>
          <a:prstGeom prst="rect">
            <a:avLst/>
          </a:prstGeom>
          <a:noFill/>
          <a:ln w="0">
            <a:noFill/>
          </a:ln>
        </p:spPr>
        <p:txBody>
          <a:bodyPr lIns="68400" rIns="68400" tIns="34200" bIns="34200" anchor="t">
            <a:normAutofit fontScale="85000" lnSpcReduction="9999"/>
          </a:bodyPr>
          <a:p>
            <a:pPr marL="432000" indent="-324000">
              <a:spcBef>
                <a:spcPts val="1417"/>
              </a:spcBef>
              <a:buClr>
                <a:srgbClr val="000000"/>
              </a:buClr>
              <a:buSzPct val="45000"/>
              <a:buFont typeface="Wingdings" charset="2"/>
              <a:buChar char=""/>
            </a:pPr>
            <a:r>
              <a:rPr lang="en-GB" sz="2400" b="0" u="none" strike="noStrike">
                <a:solidFill>
                  <a:srgbClr val="000000"/>
                </a:solidFill>
                <a:effectLst/>
                <a:uFillTx/>
                <a:latin typeface="Arial"/>
              </a:rPr>
              <a:t>Click to edit the outline text format</a:t>
            </a:r>
            <a:endParaRPr lang="en-GB" sz="2400" b="0" u="none" strike="noStrike">
              <a:solidFill>
                <a:srgbClr val="000000"/>
              </a:solidFill>
              <a:effectLst/>
              <a:uFillTx/>
              <a:latin typeface="Arial"/>
            </a:endParaRPr>
          </a:p>
          <a:p>
            <a:pPr marL="864000" lvl="1" indent="-324000">
              <a:spcBef>
                <a:spcPts val="1134"/>
              </a:spcBef>
              <a:buClr>
                <a:srgbClr val="000000"/>
              </a:buClr>
              <a:buSzPct val="75000"/>
              <a:buFont typeface="Symbol" charset="2"/>
              <a:buChar char=""/>
            </a:pPr>
            <a:r>
              <a:rPr lang="en-GB" sz="2400" b="0" u="none" strike="noStrike">
                <a:solidFill>
                  <a:srgbClr val="000000"/>
                </a:solidFill>
                <a:effectLst/>
                <a:uFillTx/>
                <a:latin typeface="Arial"/>
              </a:rPr>
              <a:t>Second Outline Level</a:t>
            </a:r>
            <a:endParaRPr lang="en-GB" sz="2400" b="0" u="none" strike="noStrike">
              <a:solidFill>
                <a:srgbClr val="000000"/>
              </a:solidFill>
              <a:effectLst/>
              <a:uFillTx/>
              <a:latin typeface="Arial"/>
            </a:endParaRPr>
          </a:p>
          <a:p>
            <a:pPr marL="1296000" lvl="2" indent="-288000">
              <a:spcBef>
                <a:spcPts val="850"/>
              </a:spcBef>
              <a:buClr>
                <a:srgbClr val="000000"/>
              </a:buClr>
              <a:buSzPct val="45000"/>
              <a:buFont typeface="Wingdings" charset="2"/>
              <a:buChar char=""/>
            </a:pPr>
            <a:r>
              <a:rPr lang="en-GB" sz="2400" b="0" u="none" strike="noStrike">
                <a:solidFill>
                  <a:srgbClr val="000000"/>
                </a:solidFill>
                <a:effectLst/>
                <a:uFillTx/>
                <a:latin typeface="Arial"/>
              </a:rPr>
              <a:t>Third Outline Level</a:t>
            </a:r>
            <a:endParaRPr lang="en-GB" sz="2400" b="0" u="none" strike="noStrike">
              <a:solidFill>
                <a:srgbClr val="000000"/>
              </a:solidFill>
              <a:effectLst/>
              <a:uFillTx/>
              <a:latin typeface="Arial"/>
            </a:endParaRPr>
          </a:p>
          <a:p>
            <a:pPr marL="1728000" lvl="3" indent="-216000">
              <a:spcBef>
                <a:spcPts val="567"/>
              </a:spcBef>
              <a:buClr>
                <a:srgbClr val="000000"/>
              </a:buClr>
              <a:buSzPct val="75000"/>
              <a:buFont typeface="Symbol" charset="2"/>
              <a:buChar char=""/>
            </a:pPr>
            <a:r>
              <a:rPr lang="en-GB" sz="2400" b="0" u="none" strike="noStrike">
                <a:solidFill>
                  <a:srgbClr val="000000"/>
                </a:solidFill>
                <a:effectLst/>
                <a:uFillTx/>
                <a:latin typeface="Arial"/>
              </a:rPr>
              <a:t>Fourth Outline Level</a:t>
            </a:r>
            <a:endParaRPr lang="en-GB" sz="2400" b="0" u="none" strike="noStrike">
              <a:solidFill>
                <a:srgbClr val="000000"/>
              </a:solidFill>
              <a:effectLst/>
              <a:uFillTx/>
              <a:latin typeface="Arial"/>
            </a:endParaRPr>
          </a:p>
          <a:p>
            <a:pPr marL="2160000" lvl="4" indent="-216000">
              <a:spcBef>
                <a:spcPts val="283"/>
              </a:spcBef>
              <a:buClr>
                <a:srgbClr val="000000"/>
              </a:buClr>
              <a:buSzPct val="45000"/>
              <a:buFont typeface="Wingdings" charset="2"/>
              <a:buChar char=""/>
            </a:pPr>
            <a:r>
              <a:rPr lang="en-GB" sz="2400" b="0" u="none" strike="noStrike">
                <a:solidFill>
                  <a:srgbClr val="000000"/>
                </a:solidFill>
                <a:effectLst/>
                <a:uFillTx/>
                <a:latin typeface="Arial"/>
              </a:rPr>
              <a:t>Fifth Outline Level</a:t>
            </a:r>
            <a:endParaRPr lang="en-GB" sz="2400" b="0" u="none" strike="noStrike">
              <a:solidFill>
                <a:srgbClr val="000000"/>
              </a:solidFill>
              <a:effectLst/>
              <a:uFillTx/>
              <a:latin typeface="Arial"/>
            </a:endParaRPr>
          </a:p>
          <a:p>
            <a:pPr marL="2592000" lvl="5" indent="-216000">
              <a:spcBef>
                <a:spcPts val="283"/>
              </a:spcBef>
              <a:buClr>
                <a:srgbClr val="000000"/>
              </a:buClr>
              <a:buSzPct val="45000"/>
              <a:buFont typeface="Wingdings" charset="2"/>
              <a:buChar char=""/>
            </a:pPr>
            <a:r>
              <a:rPr lang="en-GB" sz="2400" b="0" u="none" strike="noStrike">
                <a:solidFill>
                  <a:srgbClr val="000000"/>
                </a:solidFill>
                <a:effectLst/>
                <a:uFillTx/>
                <a:latin typeface="Arial"/>
              </a:rPr>
              <a:t>Sixth Outline Level</a:t>
            </a:r>
            <a:endParaRPr lang="en-GB" sz="2400" b="0" u="none" strike="noStrike">
              <a:solidFill>
                <a:srgbClr val="000000"/>
              </a:solidFill>
              <a:effectLst/>
              <a:uFillTx/>
              <a:latin typeface="Arial"/>
            </a:endParaRPr>
          </a:p>
          <a:p>
            <a:pPr marL="3024000" lvl="6" indent="-216000">
              <a:spcBef>
                <a:spcPts val="283"/>
              </a:spcBef>
              <a:buClr>
                <a:srgbClr val="000000"/>
              </a:buClr>
              <a:buSzPct val="45000"/>
              <a:buFont typeface="Wingdings" charset="2"/>
              <a:buChar char=""/>
            </a:pPr>
            <a:r>
              <a:rPr lang="en-GB" sz="2400" b="0" u="none" strike="noStrike">
                <a:solidFill>
                  <a:srgbClr val="000000"/>
                </a:solidFill>
                <a:effectLst/>
                <a:uFillTx/>
                <a:latin typeface="Arial"/>
              </a:rPr>
              <a:t>Seventh Outline Level</a:t>
            </a:r>
            <a:endParaRPr lang="en-GB" sz="2400" b="0" u="none" strike="noStrike">
              <a:solidFill>
                <a:srgbClr val="000000"/>
              </a:solidFill>
              <a:effectLst/>
              <a:uFillTx/>
              <a:latin typeface="Arial"/>
            </a:endParaRPr>
          </a:p>
        </p:txBody>
      </p:sp>
      <p:sp>
        <p:nvSpPr>
          <p:cNvPr id="37" name="PlaceHolder 3"/>
          <p:cNvSpPr>
            <a:spLocks noGrp="1"/>
          </p:cNvSpPr>
          <p:nvPr>
            <p:ph type="body"/>
          </p:nvPr>
        </p:nvSpPr>
        <p:spPr>
          <a:xfrm>
            <a:off x="630000" y="1542960"/>
            <a:ext cx="2948760" cy="2858400"/>
          </a:xfrm>
          <a:prstGeom prst="rect">
            <a:avLst/>
          </a:prstGeom>
          <a:noFill/>
          <a:ln w="0">
            <a:noFill/>
          </a:ln>
        </p:spPr>
        <p:txBody>
          <a:bodyPr lIns="68400" rIns="68400" tIns="34200" bIns="34200" anchor="t">
            <a:normAutofit fontScale="47500" lnSpcReduction="19999"/>
          </a:bodyPr>
          <a:p>
            <a:pPr marL="432000" indent="-324000">
              <a:spcBef>
                <a:spcPts val="1417"/>
              </a:spcBef>
              <a:buClr>
                <a:srgbClr val="000000"/>
              </a:buClr>
              <a:buSzPct val="45000"/>
              <a:buFont typeface="Wingdings" charset="2"/>
              <a:buChar char=""/>
            </a:pPr>
            <a:r>
              <a:rPr lang="en-GB" sz="1200" b="0" u="none" strike="noStrike">
                <a:solidFill>
                  <a:srgbClr val="000000"/>
                </a:solidFill>
                <a:effectLst/>
                <a:uFillTx/>
                <a:latin typeface="Arial"/>
              </a:rPr>
              <a:t>Click to edit the outline text format</a:t>
            </a:r>
            <a:endParaRPr lang="en-GB" sz="1200" b="0" u="none" strike="noStrike">
              <a:solidFill>
                <a:srgbClr val="000000"/>
              </a:solidFill>
              <a:effectLst/>
              <a:uFillTx/>
              <a:latin typeface="Arial"/>
            </a:endParaRPr>
          </a:p>
          <a:p>
            <a:pPr marL="864000" lvl="1" indent="-324000">
              <a:spcBef>
                <a:spcPts val="1134"/>
              </a:spcBef>
              <a:buClr>
                <a:srgbClr val="000000"/>
              </a:buClr>
              <a:buSzPct val="75000"/>
              <a:buFont typeface="Symbol" charset="2"/>
              <a:buChar char=""/>
            </a:pPr>
            <a:r>
              <a:rPr lang="en-GB" sz="1200" b="0" u="none" strike="noStrike">
                <a:solidFill>
                  <a:srgbClr val="000000"/>
                </a:solidFill>
                <a:effectLst/>
                <a:uFillTx/>
                <a:latin typeface="Arial"/>
              </a:rPr>
              <a:t>Second Outline Level</a:t>
            </a:r>
            <a:endParaRPr lang="en-GB" sz="1200" b="0" u="none" strike="noStrike">
              <a:solidFill>
                <a:srgbClr val="000000"/>
              </a:solidFill>
              <a:effectLst/>
              <a:uFillTx/>
              <a:latin typeface="Arial"/>
            </a:endParaRPr>
          </a:p>
          <a:p>
            <a:pPr marL="1296000" lvl="2" indent="-288000">
              <a:spcBef>
                <a:spcPts val="850"/>
              </a:spcBef>
              <a:buClr>
                <a:srgbClr val="000000"/>
              </a:buClr>
              <a:buSzPct val="45000"/>
              <a:buFont typeface="Wingdings" charset="2"/>
              <a:buChar char=""/>
            </a:pPr>
            <a:r>
              <a:rPr lang="en-GB" sz="1200" b="0" u="none" strike="noStrike">
                <a:solidFill>
                  <a:srgbClr val="000000"/>
                </a:solidFill>
                <a:effectLst/>
                <a:uFillTx/>
                <a:latin typeface="Arial"/>
              </a:rPr>
              <a:t>Third Outline Level</a:t>
            </a:r>
            <a:endParaRPr lang="en-GB" sz="1200" b="0" u="none" strike="noStrike">
              <a:solidFill>
                <a:srgbClr val="000000"/>
              </a:solidFill>
              <a:effectLst/>
              <a:uFillTx/>
              <a:latin typeface="Arial"/>
            </a:endParaRPr>
          </a:p>
          <a:p>
            <a:pPr marL="1728000" lvl="3" indent="-216000">
              <a:spcBef>
                <a:spcPts val="567"/>
              </a:spcBef>
              <a:buClr>
                <a:srgbClr val="000000"/>
              </a:buClr>
              <a:buSzPct val="75000"/>
              <a:buFont typeface="Symbol" charset="2"/>
              <a:buChar char=""/>
            </a:pPr>
            <a:r>
              <a:rPr lang="en-GB" sz="1200" b="0" u="none" strike="noStrike">
                <a:solidFill>
                  <a:srgbClr val="000000"/>
                </a:solidFill>
                <a:effectLst/>
                <a:uFillTx/>
                <a:latin typeface="Arial"/>
              </a:rPr>
              <a:t>Fourth Outline Level</a:t>
            </a:r>
            <a:endParaRPr lang="en-GB" sz="1200" b="0" u="none" strike="noStrike">
              <a:solidFill>
                <a:srgbClr val="000000"/>
              </a:solidFill>
              <a:effectLst/>
              <a:uFillTx/>
              <a:latin typeface="Arial"/>
            </a:endParaRPr>
          </a:p>
          <a:p>
            <a:pPr marL="2160000" lvl="4" indent="-216000">
              <a:spcBef>
                <a:spcPts val="283"/>
              </a:spcBef>
              <a:buClr>
                <a:srgbClr val="000000"/>
              </a:buClr>
              <a:buSzPct val="45000"/>
              <a:buFont typeface="Wingdings" charset="2"/>
              <a:buChar char=""/>
            </a:pPr>
            <a:r>
              <a:rPr lang="en-GB" sz="1200" b="0" u="none" strike="noStrike">
                <a:solidFill>
                  <a:srgbClr val="000000"/>
                </a:solidFill>
                <a:effectLst/>
                <a:uFillTx/>
                <a:latin typeface="Arial"/>
              </a:rPr>
              <a:t>Fifth Outline Level</a:t>
            </a:r>
            <a:endParaRPr lang="en-GB" sz="1200" b="0" u="none" strike="noStrike">
              <a:solidFill>
                <a:srgbClr val="000000"/>
              </a:solidFill>
              <a:effectLst/>
              <a:uFillTx/>
              <a:latin typeface="Arial"/>
            </a:endParaRPr>
          </a:p>
          <a:p>
            <a:pPr marL="2592000" lvl="5" indent="-216000">
              <a:spcBef>
                <a:spcPts val="283"/>
              </a:spcBef>
              <a:buClr>
                <a:srgbClr val="000000"/>
              </a:buClr>
              <a:buSzPct val="45000"/>
              <a:buFont typeface="Wingdings" charset="2"/>
              <a:buChar char=""/>
            </a:pPr>
            <a:r>
              <a:rPr lang="en-GB" sz="1200" b="0" u="none" strike="noStrike">
                <a:solidFill>
                  <a:srgbClr val="000000"/>
                </a:solidFill>
                <a:effectLst/>
                <a:uFillTx/>
                <a:latin typeface="Arial"/>
              </a:rPr>
              <a:t>Sixth Outline Level</a:t>
            </a:r>
            <a:endParaRPr lang="en-GB" sz="1200" b="0" u="none" strike="noStrike">
              <a:solidFill>
                <a:srgbClr val="000000"/>
              </a:solidFill>
              <a:effectLst/>
              <a:uFillTx/>
              <a:latin typeface="Arial"/>
            </a:endParaRPr>
          </a:p>
          <a:p>
            <a:pPr marL="3024000" lvl="6" indent="-216000">
              <a:spcBef>
                <a:spcPts val="283"/>
              </a:spcBef>
              <a:buClr>
                <a:srgbClr val="000000"/>
              </a:buClr>
              <a:buSzPct val="45000"/>
              <a:buFont typeface="Wingdings" charset="2"/>
              <a:buChar char=""/>
            </a:pPr>
            <a:r>
              <a:rPr lang="en-GB" sz="1200" b="0" u="none" strike="noStrike">
                <a:solidFill>
                  <a:srgbClr val="000000"/>
                </a:solidFill>
                <a:effectLst/>
                <a:uFillTx/>
                <a:latin typeface="Arial"/>
              </a:rPr>
              <a:t>Seventh Outline Level</a:t>
            </a:r>
            <a:endParaRPr lang="en-GB" sz="1200" b="0" u="none" strike="noStrike">
              <a:solidFill>
                <a:srgbClr val="000000"/>
              </a:solidFill>
              <a:effectLst/>
              <a:uFillTx/>
              <a:latin typeface="Arial"/>
            </a:endParaRPr>
          </a:p>
        </p:txBody>
      </p:sp>
      <p:sp>
        <p:nvSpPr>
          <p:cNvPr id="38" name="PlaceHolder 4"/>
          <p:cNvSpPr>
            <a:spLocks noGrp="1"/>
          </p:cNvSpPr>
          <p:nvPr>
            <p:ph type="dt" idx="15"/>
          </p:nvPr>
        </p:nvSpPr>
        <p:spPr>
          <a:xfrm>
            <a:off x="628560" y="4767120"/>
            <a:ext cx="2057040" cy="273600"/>
          </a:xfrm>
          <a:prstGeom prst="rect">
            <a:avLst/>
          </a:prstGeom>
          <a:noFill/>
          <a:ln w="0">
            <a:noFill/>
          </a:ln>
        </p:spPr>
        <p:txBody>
          <a:bodyPr lIns="68400" rIns="68400" tIns="34200" bIns="34200" anchor="ctr">
            <a:noAutofit/>
          </a:bodyPr>
          <a:lstStyle>
            <a:lvl1pPr indent="0">
              <a:buNone/>
              <a:defRPr lang="en-GB" sz="1400" b="0" u="none" strike="noStrike">
                <a:solidFill>
                  <a:srgbClr val="000000"/>
                </a:solidFill>
                <a:effectLst/>
                <a:uFillTx/>
                <a:latin typeface="Times New Roman"/>
              </a:defRPr>
            </a:lvl1pPr>
          </a:lstStyle>
          <a:p>
            <a:pPr indent="0">
              <a:buNone/>
            </a:pPr>
            <a:r>
              <a:rPr lang="en-GB" sz="1400" b="0" u="none" strike="noStrike">
                <a:solidFill>
                  <a:srgbClr val="000000"/>
                </a:solidFill>
                <a:effectLst/>
                <a:uFillTx/>
                <a:latin typeface="Times New Roman"/>
              </a:rPr>
              <a:t>&lt;date/time&gt;</a:t>
            </a:r>
            <a:endParaRPr lang="en-GB" sz="1400" b="0" u="none" strike="noStrike">
              <a:solidFill>
                <a:srgbClr val="000000"/>
              </a:solidFill>
              <a:effectLst/>
              <a:uFillTx/>
              <a:latin typeface="Times New Roman"/>
            </a:endParaRPr>
          </a:p>
        </p:txBody>
      </p:sp>
      <p:sp>
        <p:nvSpPr>
          <p:cNvPr id="39" name="PlaceHolder 5"/>
          <p:cNvSpPr>
            <a:spLocks noGrp="1"/>
          </p:cNvSpPr>
          <p:nvPr>
            <p:ph type="ftr" idx="16"/>
          </p:nvPr>
        </p:nvSpPr>
        <p:spPr>
          <a:xfrm>
            <a:off x="3029040" y="4767120"/>
            <a:ext cx="3085920" cy="273600"/>
          </a:xfrm>
          <a:prstGeom prst="rect">
            <a:avLst/>
          </a:prstGeom>
          <a:noFill/>
          <a:ln w="0">
            <a:noFill/>
          </a:ln>
        </p:spPr>
        <p:txBody>
          <a:bodyPr lIns="68400" rIns="68400" tIns="34200" bIns="34200" anchor="ctr">
            <a:noAutofit/>
          </a:bodyPr>
          <a:lstStyle>
            <a:lvl1pPr indent="0" algn="ctr">
              <a:buNone/>
              <a:defRPr lang="en-GB" sz="1400" b="0" u="none" strike="noStrike">
                <a:solidFill>
                  <a:srgbClr val="000000"/>
                </a:solidFill>
                <a:effectLst/>
                <a:uFillTx/>
                <a:latin typeface="Times New Roman"/>
              </a:defRPr>
            </a:lvl1pPr>
          </a:lstStyle>
          <a:p>
            <a:pPr indent="0" algn="ctr">
              <a:buNone/>
            </a:pPr>
            <a:r>
              <a:rPr lang="en-GB" sz="1400" b="0" u="none" strike="noStrike">
                <a:solidFill>
                  <a:srgbClr val="000000"/>
                </a:solidFill>
                <a:effectLst/>
                <a:uFillTx/>
                <a:latin typeface="Times New Roman"/>
              </a:rPr>
              <a:t>&lt;footer&gt;</a:t>
            </a:r>
            <a:endParaRPr lang="en-GB" sz="1400" b="0" u="none" strike="noStrike">
              <a:solidFill>
                <a:srgbClr val="000000"/>
              </a:solidFill>
              <a:effectLst/>
              <a:uFillTx/>
              <a:latin typeface="Times New Roman"/>
            </a:endParaRPr>
          </a:p>
        </p:txBody>
      </p:sp>
      <p:sp>
        <p:nvSpPr>
          <p:cNvPr id="40" name="PlaceHolder 6"/>
          <p:cNvSpPr>
            <a:spLocks noGrp="1"/>
          </p:cNvSpPr>
          <p:nvPr>
            <p:ph type="sldNum" idx="17"/>
          </p:nvPr>
        </p:nvSpPr>
        <p:spPr>
          <a:xfrm>
            <a:off x="6458040" y="4767120"/>
            <a:ext cx="2057040" cy="273600"/>
          </a:xfrm>
          <a:prstGeom prst="rect">
            <a:avLst/>
          </a:prstGeom>
          <a:noFill/>
          <a:ln w="0">
            <a:noFill/>
          </a:ln>
        </p:spPr>
        <p:txBody>
          <a:bodyPr lIns="68400" rIns="68400" tIns="34200" bIns="34200" anchor="ctr">
            <a:noAutofit/>
          </a:bodyPr>
          <a:lstStyle>
            <a:lvl1pPr indent="0" algn="r">
              <a:lnSpc>
                <a:spcPct val="100000"/>
              </a:lnSpc>
              <a:buNone/>
              <a:tabLst>
                <a:tab algn="l" pos="0"/>
              </a:tabLst>
              <a:defRPr lang="de" sz="900" b="0" u="none" strike="noStrike">
                <a:solidFill>
                  <a:srgbClr val="888888"/>
                </a:solidFill>
                <a:effectLst/>
                <a:uFillTx/>
                <a:latin typeface="Calibri"/>
                <a:ea typeface="Calibri"/>
              </a:defRPr>
            </a:lvl1pPr>
          </a:lstStyle>
          <a:p>
            <a:pPr indent="0" algn="r">
              <a:lnSpc>
                <a:spcPct val="100000"/>
              </a:lnSpc>
              <a:buNone/>
              <a:tabLst>
                <a:tab algn="l" pos="0"/>
              </a:tabLst>
            </a:pPr>
            <a:fld id="{FDB8B73B-69DA-45A2-8312-7F326964CC41}" type="slidenum">
              <a:rPr lang="de" sz="900" b="0" u="none" strike="noStrike">
                <a:solidFill>
                  <a:srgbClr val="888888"/>
                </a:solidFill>
                <a:effectLst/>
                <a:uFillTx/>
                <a:latin typeface="Calibri"/>
                <a:ea typeface="Calibri"/>
              </a:rPr>
              <a:t>&lt;number&gt;</a:t>
            </a:fld>
            <a:endParaRPr lang="en-GB" sz="900" b="0" u="none" strike="noStrike">
              <a:solidFill>
                <a:srgbClr val="000000"/>
              </a:solidFill>
              <a:effectLst/>
              <a:uFillTx/>
              <a:latin typeface="Times New Roman"/>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_WITH_CAPTION_TEXT">
    <p:bg>
      <p:bgPr>
        <a:solidFill>
          <a:schemeClr val="lt1"/>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630000" y="343080"/>
            <a:ext cx="2948760" cy="1199880"/>
          </a:xfrm>
          <a:prstGeom prst="rect">
            <a:avLst/>
          </a:prstGeom>
          <a:noFill/>
          <a:ln w="0">
            <a:noFill/>
          </a:ln>
        </p:spPr>
        <p:txBody>
          <a:bodyPr lIns="68400" rIns="68400" tIns="34200" bIns="34200" anchor="b">
            <a:normAutofit/>
          </a:bodyPr>
          <a:p>
            <a:pPr indent="0">
              <a:buNone/>
            </a:pPr>
            <a:r>
              <a:rPr lang="en-GB" sz="2400" b="0" u="none" strike="noStrike">
                <a:solidFill>
                  <a:srgbClr val="000000"/>
                </a:solidFill>
                <a:effectLst/>
                <a:uFillTx/>
                <a:latin typeface="Arial"/>
              </a:rPr>
              <a:t>Click to edit the title text format</a:t>
            </a:r>
            <a:endParaRPr lang="en-GB" sz="2400" b="0" u="none" strike="noStrike">
              <a:solidFill>
                <a:srgbClr val="000000"/>
              </a:solidFill>
              <a:effectLst/>
              <a:uFillTx/>
              <a:latin typeface="Arial"/>
            </a:endParaRPr>
          </a:p>
        </p:txBody>
      </p:sp>
      <p:sp>
        <p:nvSpPr>
          <p:cNvPr id="42" name="PlaceHolder 2"/>
          <p:cNvSpPr>
            <a:spLocks noGrp="1"/>
          </p:cNvSpPr>
          <p:nvPr>
            <p:ph type="body"/>
          </p:nvPr>
        </p:nvSpPr>
        <p:spPr>
          <a:xfrm>
            <a:off x="3887280" y="740520"/>
            <a:ext cx="4628880" cy="365472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lang="en-GB" sz="1800" b="0" u="none" strike="noStrike">
                <a:solidFill>
                  <a:srgbClr val="000000"/>
                </a:solidFill>
                <a:effectLst/>
                <a:uFillTx/>
                <a:latin typeface="Arial"/>
              </a:rPr>
              <a:t>Click to edit the outline text format</a:t>
            </a:r>
            <a:endParaRPr lang="en-GB" sz="1800" b="0" u="none" strike="noStrike">
              <a:solidFill>
                <a:srgbClr val="000000"/>
              </a:solidFill>
              <a:effectLst/>
              <a:uFillTx/>
              <a:latin typeface="Arial"/>
            </a:endParaRPr>
          </a:p>
          <a:p>
            <a:pPr marL="864000" lvl="1" indent="-324000">
              <a:spcBef>
                <a:spcPts val="1134"/>
              </a:spcBef>
              <a:buClr>
                <a:srgbClr val="000000"/>
              </a:buClr>
              <a:buSzPct val="75000"/>
              <a:buFont typeface="Symbol" charset="2"/>
              <a:buChar char=""/>
            </a:pPr>
            <a:r>
              <a:rPr lang="en-GB" sz="1800" b="0" u="none" strike="noStrike">
                <a:solidFill>
                  <a:srgbClr val="000000"/>
                </a:solidFill>
                <a:effectLst/>
                <a:uFillTx/>
                <a:latin typeface="Arial"/>
              </a:rPr>
              <a:t>Second Outline Level</a:t>
            </a:r>
            <a:endParaRPr lang="en-GB" sz="1800" b="0" u="none" strike="noStrike">
              <a:solidFill>
                <a:srgbClr val="000000"/>
              </a:solidFill>
              <a:effectLst/>
              <a:uFillTx/>
              <a:latin typeface="Arial"/>
            </a:endParaRPr>
          </a:p>
          <a:p>
            <a:pPr marL="1296000" lvl="2" indent="-288000">
              <a:spcBef>
                <a:spcPts val="850"/>
              </a:spcBef>
              <a:buClr>
                <a:srgbClr val="000000"/>
              </a:buClr>
              <a:buSzPct val="45000"/>
              <a:buFont typeface="Wingdings" charset="2"/>
              <a:buChar char=""/>
            </a:pPr>
            <a:r>
              <a:rPr lang="en-GB" sz="1800" b="0" u="none" strike="noStrike">
                <a:solidFill>
                  <a:srgbClr val="000000"/>
                </a:solidFill>
                <a:effectLst/>
                <a:uFillTx/>
                <a:latin typeface="Arial"/>
              </a:rPr>
              <a:t>Third Outline Level</a:t>
            </a:r>
            <a:endParaRPr lang="en-GB" sz="1800" b="0" u="none" strike="noStrike">
              <a:solidFill>
                <a:srgbClr val="000000"/>
              </a:solidFill>
              <a:effectLst/>
              <a:uFillTx/>
              <a:latin typeface="Arial"/>
            </a:endParaRPr>
          </a:p>
          <a:p>
            <a:pPr marL="1728000" lvl="3" indent="-216000">
              <a:spcBef>
                <a:spcPts val="567"/>
              </a:spcBef>
              <a:buClr>
                <a:srgbClr val="000000"/>
              </a:buClr>
              <a:buSzPct val="75000"/>
              <a:buFont typeface="Symbol" charset="2"/>
              <a:buChar char=""/>
            </a:pPr>
            <a:r>
              <a:rPr lang="en-GB" sz="1800" b="0" u="none" strike="noStrike">
                <a:solidFill>
                  <a:srgbClr val="000000"/>
                </a:solidFill>
                <a:effectLst/>
                <a:uFillTx/>
                <a:latin typeface="Arial"/>
              </a:rPr>
              <a:t>Fourth Outline Level</a:t>
            </a:r>
            <a:endParaRPr lang="en-GB" sz="1800" b="0" u="none" strike="noStrike">
              <a:solidFill>
                <a:srgbClr val="000000"/>
              </a:solidFill>
              <a:effectLst/>
              <a:uFillTx/>
              <a:latin typeface="Arial"/>
            </a:endParaRPr>
          </a:p>
          <a:p>
            <a:pPr marL="2160000" lvl="4" indent="-216000">
              <a:spcBef>
                <a:spcPts val="283"/>
              </a:spcBef>
              <a:buClr>
                <a:srgbClr val="000000"/>
              </a:buClr>
              <a:buSzPct val="45000"/>
              <a:buFont typeface="Wingdings" charset="2"/>
              <a:buChar char=""/>
            </a:pPr>
            <a:r>
              <a:rPr lang="en-GB" sz="1800" b="0" u="none" strike="noStrike">
                <a:solidFill>
                  <a:srgbClr val="000000"/>
                </a:solidFill>
                <a:effectLst/>
                <a:uFillTx/>
                <a:latin typeface="Arial"/>
              </a:rPr>
              <a:t>Fifth Outline Level</a:t>
            </a:r>
            <a:endParaRPr lang="en-GB" sz="1800" b="0" u="none" strike="noStrike">
              <a:solidFill>
                <a:srgbClr val="000000"/>
              </a:solidFill>
              <a:effectLst/>
              <a:uFillTx/>
              <a:latin typeface="Arial"/>
            </a:endParaRPr>
          </a:p>
          <a:p>
            <a:pPr marL="2592000" lvl="5" indent="-216000">
              <a:spcBef>
                <a:spcPts val="283"/>
              </a:spcBef>
              <a:buClr>
                <a:srgbClr val="000000"/>
              </a:buClr>
              <a:buSzPct val="45000"/>
              <a:buFont typeface="Wingdings" charset="2"/>
              <a:buChar char=""/>
            </a:pPr>
            <a:r>
              <a:rPr lang="en-GB" sz="1800" b="0" u="none" strike="noStrike">
                <a:solidFill>
                  <a:srgbClr val="000000"/>
                </a:solidFill>
                <a:effectLst/>
                <a:uFillTx/>
                <a:latin typeface="Arial"/>
              </a:rPr>
              <a:t>Sixth Outline Level</a:t>
            </a:r>
            <a:endParaRPr lang="en-GB" sz="1800" b="0" u="none" strike="noStrike">
              <a:solidFill>
                <a:srgbClr val="000000"/>
              </a:solidFill>
              <a:effectLst/>
              <a:uFillTx/>
              <a:latin typeface="Arial"/>
            </a:endParaRPr>
          </a:p>
          <a:p>
            <a:pPr marL="3024000" lvl="6" indent="-216000">
              <a:spcBef>
                <a:spcPts val="283"/>
              </a:spcBef>
              <a:buClr>
                <a:srgbClr val="000000"/>
              </a:buClr>
              <a:buSzPct val="45000"/>
              <a:buFont typeface="Wingdings" charset="2"/>
              <a:buChar char=""/>
            </a:pPr>
            <a:r>
              <a:rPr lang="en-GB" sz="1800" b="0" u="none" strike="noStrike">
                <a:solidFill>
                  <a:srgbClr val="000000"/>
                </a:solidFill>
                <a:effectLst/>
                <a:uFillTx/>
                <a:latin typeface="Arial"/>
              </a:rPr>
              <a:t>Seventh Outline Level</a:t>
            </a:r>
            <a:endParaRPr lang="en-GB" sz="1800" b="0" u="none" strike="noStrike">
              <a:solidFill>
                <a:srgbClr val="000000"/>
              </a:solidFill>
              <a:effectLst/>
              <a:uFillTx/>
              <a:latin typeface="Arial"/>
            </a:endParaRPr>
          </a:p>
        </p:txBody>
      </p:sp>
      <p:sp>
        <p:nvSpPr>
          <p:cNvPr id="43" name="PlaceHolder 3"/>
          <p:cNvSpPr>
            <a:spLocks noGrp="1"/>
          </p:cNvSpPr>
          <p:nvPr>
            <p:ph type="body"/>
          </p:nvPr>
        </p:nvSpPr>
        <p:spPr>
          <a:xfrm>
            <a:off x="630000" y="1542960"/>
            <a:ext cx="2948760" cy="2858400"/>
          </a:xfrm>
          <a:prstGeom prst="rect">
            <a:avLst/>
          </a:prstGeom>
          <a:noFill/>
          <a:ln w="0">
            <a:noFill/>
          </a:ln>
        </p:spPr>
        <p:txBody>
          <a:bodyPr lIns="68400" rIns="68400" tIns="34200" bIns="34200" anchor="t">
            <a:normAutofit fontScale="47500" lnSpcReduction="19999"/>
          </a:bodyPr>
          <a:p>
            <a:pPr marL="432000" indent="-324000">
              <a:spcBef>
                <a:spcPts val="1417"/>
              </a:spcBef>
              <a:buClr>
                <a:srgbClr val="000000"/>
              </a:buClr>
              <a:buSzPct val="45000"/>
              <a:buFont typeface="Wingdings" charset="2"/>
              <a:buChar char=""/>
            </a:pPr>
            <a:r>
              <a:rPr lang="en-GB" sz="1200" b="0" u="none" strike="noStrike">
                <a:solidFill>
                  <a:srgbClr val="000000"/>
                </a:solidFill>
                <a:effectLst/>
                <a:uFillTx/>
                <a:latin typeface="Arial"/>
              </a:rPr>
              <a:t>Click to edit the outline text format</a:t>
            </a:r>
            <a:endParaRPr lang="en-GB" sz="1200" b="0" u="none" strike="noStrike">
              <a:solidFill>
                <a:srgbClr val="000000"/>
              </a:solidFill>
              <a:effectLst/>
              <a:uFillTx/>
              <a:latin typeface="Arial"/>
            </a:endParaRPr>
          </a:p>
          <a:p>
            <a:pPr marL="864000" lvl="1" indent="-324000">
              <a:spcBef>
                <a:spcPts val="1134"/>
              </a:spcBef>
              <a:buClr>
                <a:srgbClr val="000000"/>
              </a:buClr>
              <a:buSzPct val="75000"/>
              <a:buFont typeface="Symbol" charset="2"/>
              <a:buChar char=""/>
            </a:pPr>
            <a:r>
              <a:rPr lang="en-GB" sz="1200" b="0" u="none" strike="noStrike">
                <a:solidFill>
                  <a:srgbClr val="000000"/>
                </a:solidFill>
                <a:effectLst/>
                <a:uFillTx/>
                <a:latin typeface="Arial"/>
              </a:rPr>
              <a:t>Second Outline Level</a:t>
            </a:r>
            <a:endParaRPr lang="en-GB" sz="1200" b="0" u="none" strike="noStrike">
              <a:solidFill>
                <a:srgbClr val="000000"/>
              </a:solidFill>
              <a:effectLst/>
              <a:uFillTx/>
              <a:latin typeface="Arial"/>
            </a:endParaRPr>
          </a:p>
          <a:p>
            <a:pPr marL="1296000" lvl="2" indent="-288000">
              <a:spcBef>
                <a:spcPts val="850"/>
              </a:spcBef>
              <a:buClr>
                <a:srgbClr val="000000"/>
              </a:buClr>
              <a:buSzPct val="45000"/>
              <a:buFont typeface="Wingdings" charset="2"/>
              <a:buChar char=""/>
            </a:pPr>
            <a:r>
              <a:rPr lang="en-GB" sz="1200" b="0" u="none" strike="noStrike">
                <a:solidFill>
                  <a:srgbClr val="000000"/>
                </a:solidFill>
                <a:effectLst/>
                <a:uFillTx/>
                <a:latin typeface="Arial"/>
              </a:rPr>
              <a:t>Third Outline Level</a:t>
            </a:r>
            <a:endParaRPr lang="en-GB" sz="1200" b="0" u="none" strike="noStrike">
              <a:solidFill>
                <a:srgbClr val="000000"/>
              </a:solidFill>
              <a:effectLst/>
              <a:uFillTx/>
              <a:latin typeface="Arial"/>
            </a:endParaRPr>
          </a:p>
          <a:p>
            <a:pPr marL="1728000" lvl="3" indent="-216000">
              <a:spcBef>
                <a:spcPts val="567"/>
              </a:spcBef>
              <a:buClr>
                <a:srgbClr val="000000"/>
              </a:buClr>
              <a:buSzPct val="75000"/>
              <a:buFont typeface="Symbol" charset="2"/>
              <a:buChar char=""/>
            </a:pPr>
            <a:r>
              <a:rPr lang="en-GB" sz="1200" b="0" u="none" strike="noStrike">
                <a:solidFill>
                  <a:srgbClr val="000000"/>
                </a:solidFill>
                <a:effectLst/>
                <a:uFillTx/>
                <a:latin typeface="Arial"/>
              </a:rPr>
              <a:t>Fourth Outline Level</a:t>
            </a:r>
            <a:endParaRPr lang="en-GB" sz="1200" b="0" u="none" strike="noStrike">
              <a:solidFill>
                <a:srgbClr val="000000"/>
              </a:solidFill>
              <a:effectLst/>
              <a:uFillTx/>
              <a:latin typeface="Arial"/>
            </a:endParaRPr>
          </a:p>
          <a:p>
            <a:pPr marL="2160000" lvl="4" indent="-216000">
              <a:spcBef>
                <a:spcPts val="283"/>
              </a:spcBef>
              <a:buClr>
                <a:srgbClr val="000000"/>
              </a:buClr>
              <a:buSzPct val="45000"/>
              <a:buFont typeface="Wingdings" charset="2"/>
              <a:buChar char=""/>
            </a:pPr>
            <a:r>
              <a:rPr lang="en-GB" sz="1200" b="0" u="none" strike="noStrike">
                <a:solidFill>
                  <a:srgbClr val="000000"/>
                </a:solidFill>
                <a:effectLst/>
                <a:uFillTx/>
                <a:latin typeface="Arial"/>
              </a:rPr>
              <a:t>Fifth Outline Level</a:t>
            </a:r>
            <a:endParaRPr lang="en-GB" sz="1200" b="0" u="none" strike="noStrike">
              <a:solidFill>
                <a:srgbClr val="000000"/>
              </a:solidFill>
              <a:effectLst/>
              <a:uFillTx/>
              <a:latin typeface="Arial"/>
            </a:endParaRPr>
          </a:p>
          <a:p>
            <a:pPr marL="2592000" lvl="5" indent="-216000">
              <a:spcBef>
                <a:spcPts val="283"/>
              </a:spcBef>
              <a:buClr>
                <a:srgbClr val="000000"/>
              </a:buClr>
              <a:buSzPct val="45000"/>
              <a:buFont typeface="Wingdings" charset="2"/>
              <a:buChar char=""/>
            </a:pPr>
            <a:r>
              <a:rPr lang="en-GB" sz="1200" b="0" u="none" strike="noStrike">
                <a:solidFill>
                  <a:srgbClr val="000000"/>
                </a:solidFill>
                <a:effectLst/>
                <a:uFillTx/>
                <a:latin typeface="Arial"/>
              </a:rPr>
              <a:t>Sixth Outline Level</a:t>
            </a:r>
            <a:endParaRPr lang="en-GB" sz="1200" b="0" u="none" strike="noStrike">
              <a:solidFill>
                <a:srgbClr val="000000"/>
              </a:solidFill>
              <a:effectLst/>
              <a:uFillTx/>
              <a:latin typeface="Arial"/>
            </a:endParaRPr>
          </a:p>
          <a:p>
            <a:pPr marL="3024000" lvl="6" indent="-216000">
              <a:spcBef>
                <a:spcPts val="283"/>
              </a:spcBef>
              <a:buClr>
                <a:srgbClr val="000000"/>
              </a:buClr>
              <a:buSzPct val="45000"/>
              <a:buFont typeface="Wingdings" charset="2"/>
              <a:buChar char=""/>
            </a:pPr>
            <a:r>
              <a:rPr lang="en-GB" sz="1200" b="0" u="none" strike="noStrike">
                <a:solidFill>
                  <a:srgbClr val="000000"/>
                </a:solidFill>
                <a:effectLst/>
                <a:uFillTx/>
                <a:latin typeface="Arial"/>
              </a:rPr>
              <a:t>Seventh Outline Level</a:t>
            </a:r>
            <a:endParaRPr lang="en-GB" sz="1200" b="0" u="none" strike="noStrike">
              <a:solidFill>
                <a:srgbClr val="000000"/>
              </a:solidFill>
              <a:effectLst/>
              <a:uFillTx/>
              <a:latin typeface="Arial"/>
            </a:endParaRPr>
          </a:p>
        </p:txBody>
      </p:sp>
      <p:sp>
        <p:nvSpPr>
          <p:cNvPr id="44" name="PlaceHolder 4"/>
          <p:cNvSpPr>
            <a:spLocks noGrp="1"/>
          </p:cNvSpPr>
          <p:nvPr>
            <p:ph type="dt" idx="18"/>
          </p:nvPr>
        </p:nvSpPr>
        <p:spPr>
          <a:xfrm>
            <a:off x="628560" y="4767120"/>
            <a:ext cx="2057040" cy="273600"/>
          </a:xfrm>
          <a:prstGeom prst="rect">
            <a:avLst/>
          </a:prstGeom>
          <a:noFill/>
          <a:ln w="0">
            <a:noFill/>
          </a:ln>
        </p:spPr>
        <p:txBody>
          <a:bodyPr lIns="68400" rIns="68400" tIns="34200" bIns="34200" anchor="ctr">
            <a:noAutofit/>
          </a:bodyPr>
          <a:lstStyle>
            <a:lvl1pPr indent="0">
              <a:buNone/>
              <a:defRPr lang="en-GB" sz="1400" b="0" u="none" strike="noStrike">
                <a:solidFill>
                  <a:srgbClr val="000000"/>
                </a:solidFill>
                <a:effectLst/>
                <a:uFillTx/>
                <a:latin typeface="Times New Roman"/>
              </a:defRPr>
            </a:lvl1pPr>
          </a:lstStyle>
          <a:p>
            <a:pPr indent="0">
              <a:buNone/>
            </a:pPr>
            <a:r>
              <a:rPr lang="en-GB" sz="1400" b="0" u="none" strike="noStrike">
                <a:solidFill>
                  <a:srgbClr val="000000"/>
                </a:solidFill>
                <a:effectLst/>
                <a:uFillTx/>
                <a:latin typeface="Times New Roman"/>
              </a:rPr>
              <a:t>&lt;date/time&gt;</a:t>
            </a:r>
            <a:endParaRPr lang="en-GB" sz="1400" b="0" u="none" strike="noStrike">
              <a:solidFill>
                <a:srgbClr val="000000"/>
              </a:solidFill>
              <a:effectLst/>
              <a:uFillTx/>
              <a:latin typeface="Times New Roman"/>
            </a:endParaRPr>
          </a:p>
        </p:txBody>
      </p:sp>
      <p:sp>
        <p:nvSpPr>
          <p:cNvPr id="45" name="PlaceHolder 5"/>
          <p:cNvSpPr>
            <a:spLocks noGrp="1"/>
          </p:cNvSpPr>
          <p:nvPr>
            <p:ph type="ftr" idx="19"/>
          </p:nvPr>
        </p:nvSpPr>
        <p:spPr>
          <a:xfrm>
            <a:off x="3029040" y="4767120"/>
            <a:ext cx="3085920" cy="273600"/>
          </a:xfrm>
          <a:prstGeom prst="rect">
            <a:avLst/>
          </a:prstGeom>
          <a:noFill/>
          <a:ln w="0">
            <a:noFill/>
          </a:ln>
        </p:spPr>
        <p:txBody>
          <a:bodyPr lIns="68400" rIns="68400" tIns="34200" bIns="34200" anchor="ctr">
            <a:noAutofit/>
          </a:bodyPr>
          <a:lstStyle>
            <a:lvl1pPr indent="0" algn="ctr">
              <a:buNone/>
              <a:defRPr lang="en-GB" sz="1400" b="0" u="none" strike="noStrike">
                <a:solidFill>
                  <a:srgbClr val="000000"/>
                </a:solidFill>
                <a:effectLst/>
                <a:uFillTx/>
                <a:latin typeface="Times New Roman"/>
              </a:defRPr>
            </a:lvl1pPr>
          </a:lstStyle>
          <a:p>
            <a:pPr indent="0" algn="ctr">
              <a:buNone/>
            </a:pPr>
            <a:r>
              <a:rPr lang="en-GB" sz="1400" b="0" u="none" strike="noStrike">
                <a:solidFill>
                  <a:srgbClr val="000000"/>
                </a:solidFill>
                <a:effectLst/>
                <a:uFillTx/>
                <a:latin typeface="Times New Roman"/>
              </a:rPr>
              <a:t>&lt;footer&gt;</a:t>
            </a:r>
            <a:endParaRPr lang="en-GB" sz="1400" b="0" u="none" strike="noStrike">
              <a:solidFill>
                <a:srgbClr val="000000"/>
              </a:solidFill>
              <a:effectLst/>
              <a:uFillTx/>
              <a:latin typeface="Times New Roman"/>
            </a:endParaRPr>
          </a:p>
        </p:txBody>
      </p:sp>
      <p:sp>
        <p:nvSpPr>
          <p:cNvPr id="46" name="PlaceHolder 6"/>
          <p:cNvSpPr>
            <a:spLocks noGrp="1"/>
          </p:cNvSpPr>
          <p:nvPr>
            <p:ph type="sldNum" idx="20"/>
          </p:nvPr>
        </p:nvSpPr>
        <p:spPr>
          <a:xfrm>
            <a:off x="6458040" y="4767120"/>
            <a:ext cx="2057040" cy="273600"/>
          </a:xfrm>
          <a:prstGeom prst="rect">
            <a:avLst/>
          </a:prstGeom>
          <a:noFill/>
          <a:ln w="0">
            <a:noFill/>
          </a:ln>
        </p:spPr>
        <p:txBody>
          <a:bodyPr lIns="68400" rIns="68400" tIns="34200" bIns="34200" anchor="ctr">
            <a:noAutofit/>
          </a:bodyPr>
          <a:lstStyle>
            <a:lvl1pPr indent="0" algn="r">
              <a:lnSpc>
                <a:spcPct val="100000"/>
              </a:lnSpc>
              <a:buNone/>
              <a:tabLst>
                <a:tab algn="l" pos="0"/>
              </a:tabLst>
              <a:defRPr lang="de" sz="900" b="0" u="none" strike="noStrike">
                <a:solidFill>
                  <a:srgbClr val="888888"/>
                </a:solidFill>
                <a:effectLst/>
                <a:uFillTx/>
                <a:latin typeface="Calibri"/>
                <a:ea typeface="Calibri"/>
              </a:defRPr>
            </a:lvl1pPr>
          </a:lstStyle>
          <a:p>
            <a:pPr indent="0" algn="r">
              <a:lnSpc>
                <a:spcPct val="100000"/>
              </a:lnSpc>
              <a:buNone/>
              <a:tabLst>
                <a:tab algn="l" pos="0"/>
              </a:tabLst>
            </a:pPr>
            <a:fld id="{AF82739F-65E7-4D70-A558-E993FF182ABA}" type="slidenum">
              <a:rPr lang="de" sz="900" b="0" u="none" strike="noStrike">
                <a:solidFill>
                  <a:srgbClr val="888888"/>
                </a:solidFill>
                <a:effectLst/>
                <a:uFillTx/>
                <a:latin typeface="Calibri"/>
                <a:ea typeface="Calibri"/>
              </a:rPr>
              <a:t>&lt;number&gt;</a:t>
            </a:fld>
            <a:endParaRPr lang="en-GB" sz="900" b="0" u="none" strike="noStrike">
              <a:solidFill>
                <a:srgbClr val="000000"/>
              </a:solidFill>
              <a:effectLst/>
              <a:uFillTx/>
              <a:latin typeface="Times New Roman"/>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VERTICAL_TEXT">
    <p:bg>
      <p:bgPr>
        <a:solidFill>
          <a:schemeClr val="lt1"/>
        </a:solidFill>
      </p:bgPr>
    </p:bg>
    <p:spTree>
      <p:nvGrpSpPr>
        <p:cNvPr id="1" name=""/>
        <p:cNvGrpSpPr/>
        <p:nvPr/>
      </p:nvGrpSpPr>
      <p:grpSpPr>
        <a:xfrm>
          <a:off x="0" y="0"/>
          <a:ext cx="0" cy="0"/>
          <a:chOff x="0" y="0"/>
          <a:chExt cx="0" cy="0"/>
        </a:xfrm>
      </p:grpSpPr>
      <p:sp>
        <p:nvSpPr>
          <p:cNvPr id="47" name="PlaceHolder 1"/>
          <p:cNvSpPr>
            <a:spLocks noGrp="1"/>
          </p:cNvSpPr>
          <p:nvPr>
            <p:ph type="title"/>
          </p:nvPr>
        </p:nvSpPr>
        <p:spPr>
          <a:xfrm>
            <a:off x="628560" y="273960"/>
            <a:ext cx="7886520" cy="993960"/>
          </a:xfrm>
          <a:prstGeom prst="rect">
            <a:avLst/>
          </a:prstGeom>
          <a:noFill/>
          <a:ln w="0">
            <a:noFill/>
          </a:ln>
        </p:spPr>
        <p:txBody>
          <a:bodyPr lIns="68400" rIns="68400" tIns="34200" bIns="34200" anchor="ctr">
            <a:normAutofit/>
          </a:bodyPr>
          <a:p>
            <a:pPr indent="0">
              <a:buNone/>
            </a:pPr>
            <a:r>
              <a:rPr lang="en-GB" sz="3300" b="0" u="none" strike="noStrike">
                <a:solidFill>
                  <a:srgbClr val="000000"/>
                </a:solidFill>
                <a:effectLst/>
                <a:uFillTx/>
                <a:latin typeface="Arial"/>
              </a:rPr>
              <a:t>Click to edit the title text format</a:t>
            </a:r>
            <a:endParaRPr lang="en-GB" sz="3300" b="0" u="none" strike="noStrike">
              <a:solidFill>
                <a:srgbClr val="000000"/>
              </a:solidFill>
              <a:effectLst/>
              <a:uFillTx/>
              <a:latin typeface="Arial"/>
            </a:endParaRPr>
          </a:p>
        </p:txBody>
      </p:sp>
      <p:sp>
        <p:nvSpPr>
          <p:cNvPr id="48" name="PlaceHolder 2"/>
          <p:cNvSpPr>
            <a:spLocks noGrp="1"/>
          </p:cNvSpPr>
          <p:nvPr>
            <p:ph type="body"/>
          </p:nvPr>
        </p:nvSpPr>
        <p:spPr>
          <a:xfrm rot="5400000">
            <a:off x="2940480" y="-942480"/>
            <a:ext cx="3263040" cy="7886520"/>
          </a:xfrm>
          <a:prstGeom prst="rect">
            <a:avLst/>
          </a:prstGeom>
          <a:noFill/>
          <a:ln w="0">
            <a:noFill/>
          </a:ln>
        </p:spPr>
        <p:txBody>
          <a:bodyPr lIns="68400" rIns="68400" tIns="34200" bIns="34200" anchor="t">
            <a:normAutofit/>
          </a:bodyPr>
          <a:p>
            <a:pPr marL="432000" indent="-324000">
              <a:spcBef>
                <a:spcPts val="1417"/>
              </a:spcBef>
              <a:buClr>
                <a:srgbClr val="000000"/>
              </a:buClr>
              <a:buSzPct val="45000"/>
              <a:buFont typeface="Wingdings" charset="2"/>
              <a:buChar char=""/>
            </a:pPr>
            <a:r>
              <a:rPr lang="en-GB" sz="2100" b="0" u="none" strike="noStrike">
                <a:solidFill>
                  <a:srgbClr val="000000"/>
                </a:solidFill>
                <a:effectLst/>
                <a:uFillTx/>
                <a:latin typeface="Arial"/>
              </a:rPr>
              <a:t>Click to edit the outline text format</a:t>
            </a:r>
            <a:endParaRPr lang="en-GB" sz="2100" b="0" u="none" strike="noStrike">
              <a:solidFill>
                <a:srgbClr val="000000"/>
              </a:solidFill>
              <a:effectLst/>
              <a:uFillTx/>
              <a:latin typeface="Arial"/>
            </a:endParaRPr>
          </a:p>
          <a:p>
            <a:pPr marL="864000" lvl="1" indent="-324000">
              <a:spcBef>
                <a:spcPts val="1134"/>
              </a:spcBef>
              <a:buClr>
                <a:srgbClr val="000000"/>
              </a:buClr>
              <a:buSzPct val="75000"/>
              <a:buFont typeface="Symbol" charset="2"/>
              <a:buChar char=""/>
            </a:pPr>
            <a:r>
              <a:rPr lang="en-GB" sz="2100" b="0" u="none" strike="noStrike">
                <a:solidFill>
                  <a:srgbClr val="000000"/>
                </a:solidFill>
                <a:effectLst/>
                <a:uFillTx/>
                <a:latin typeface="Arial"/>
              </a:rPr>
              <a:t>Second Outline Level</a:t>
            </a:r>
            <a:endParaRPr lang="en-GB" sz="2100" b="0" u="none" strike="noStrike">
              <a:solidFill>
                <a:srgbClr val="000000"/>
              </a:solidFill>
              <a:effectLst/>
              <a:uFillTx/>
              <a:latin typeface="Arial"/>
            </a:endParaRPr>
          </a:p>
          <a:p>
            <a:pPr marL="1296000" lvl="2" indent="-288000">
              <a:spcBef>
                <a:spcPts val="850"/>
              </a:spcBef>
              <a:buClr>
                <a:srgbClr val="000000"/>
              </a:buClr>
              <a:buSzPct val="45000"/>
              <a:buFont typeface="Wingdings" charset="2"/>
              <a:buChar char=""/>
            </a:pPr>
            <a:r>
              <a:rPr lang="en-GB" sz="2100" b="0" u="none" strike="noStrike">
                <a:solidFill>
                  <a:srgbClr val="000000"/>
                </a:solidFill>
                <a:effectLst/>
                <a:uFillTx/>
                <a:latin typeface="Arial"/>
              </a:rPr>
              <a:t>Third Outline Level</a:t>
            </a:r>
            <a:endParaRPr lang="en-GB" sz="2100" b="0" u="none" strike="noStrike">
              <a:solidFill>
                <a:srgbClr val="000000"/>
              </a:solidFill>
              <a:effectLst/>
              <a:uFillTx/>
              <a:latin typeface="Arial"/>
            </a:endParaRPr>
          </a:p>
          <a:p>
            <a:pPr marL="1728000" lvl="3" indent="-216000">
              <a:spcBef>
                <a:spcPts val="567"/>
              </a:spcBef>
              <a:buClr>
                <a:srgbClr val="000000"/>
              </a:buClr>
              <a:buSzPct val="75000"/>
              <a:buFont typeface="Symbol" charset="2"/>
              <a:buChar char=""/>
            </a:pPr>
            <a:r>
              <a:rPr lang="en-GB" sz="2100" b="0" u="none" strike="noStrike">
                <a:solidFill>
                  <a:srgbClr val="000000"/>
                </a:solidFill>
                <a:effectLst/>
                <a:uFillTx/>
                <a:latin typeface="Arial"/>
              </a:rPr>
              <a:t>Fourth Outline Level</a:t>
            </a:r>
            <a:endParaRPr lang="en-GB" sz="2100" b="0" u="none" strike="noStrike">
              <a:solidFill>
                <a:srgbClr val="000000"/>
              </a:solidFill>
              <a:effectLst/>
              <a:uFillTx/>
              <a:latin typeface="Arial"/>
            </a:endParaRPr>
          </a:p>
          <a:p>
            <a:pPr marL="2160000" lvl="4" indent="-216000">
              <a:spcBef>
                <a:spcPts val="283"/>
              </a:spcBef>
              <a:buClr>
                <a:srgbClr val="000000"/>
              </a:buClr>
              <a:buSzPct val="45000"/>
              <a:buFont typeface="Wingdings" charset="2"/>
              <a:buChar char=""/>
            </a:pPr>
            <a:r>
              <a:rPr lang="en-GB" sz="2100" b="0" u="none" strike="noStrike">
                <a:solidFill>
                  <a:srgbClr val="000000"/>
                </a:solidFill>
                <a:effectLst/>
                <a:uFillTx/>
                <a:latin typeface="Arial"/>
              </a:rPr>
              <a:t>Fifth Outline Level</a:t>
            </a:r>
            <a:endParaRPr lang="en-GB" sz="2100" b="0" u="none" strike="noStrike">
              <a:solidFill>
                <a:srgbClr val="000000"/>
              </a:solidFill>
              <a:effectLst/>
              <a:uFillTx/>
              <a:latin typeface="Arial"/>
            </a:endParaRPr>
          </a:p>
          <a:p>
            <a:pPr marL="2592000" lvl="5" indent="-216000">
              <a:spcBef>
                <a:spcPts val="283"/>
              </a:spcBef>
              <a:buClr>
                <a:srgbClr val="000000"/>
              </a:buClr>
              <a:buSzPct val="45000"/>
              <a:buFont typeface="Wingdings" charset="2"/>
              <a:buChar char=""/>
            </a:pPr>
            <a:r>
              <a:rPr lang="en-GB" sz="2100" b="0" u="none" strike="noStrike">
                <a:solidFill>
                  <a:srgbClr val="000000"/>
                </a:solidFill>
                <a:effectLst/>
                <a:uFillTx/>
                <a:latin typeface="Arial"/>
              </a:rPr>
              <a:t>Sixth Outline Level</a:t>
            </a:r>
            <a:endParaRPr lang="en-GB" sz="2100" b="0" u="none" strike="noStrike">
              <a:solidFill>
                <a:srgbClr val="000000"/>
              </a:solidFill>
              <a:effectLst/>
              <a:uFillTx/>
              <a:latin typeface="Arial"/>
            </a:endParaRPr>
          </a:p>
          <a:p>
            <a:pPr marL="3024000" lvl="6" indent="-216000">
              <a:spcBef>
                <a:spcPts val="283"/>
              </a:spcBef>
              <a:buClr>
                <a:srgbClr val="000000"/>
              </a:buClr>
              <a:buSzPct val="45000"/>
              <a:buFont typeface="Wingdings" charset="2"/>
              <a:buChar char=""/>
            </a:pPr>
            <a:r>
              <a:rPr lang="en-GB" sz="2100" b="0" u="none" strike="noStrike">
                <a:solidFill>
                  <a:srgbClr val="000000"/>
                </a:solidFill>
                <a:effectLst/>
                <a:uFillTx/>
                <a:latin typeface="Arial"/>
              </a:rPr>
              <a:t>Seventh Outline Level</a:t>
            </a:r>
            <a:endParaRPr lang="en-GB" sz="2100" b="0" u="none" strike="noStrike">
              <a:solidFill>
                <a:srgbClr val="000000"/>
              </a:solidFill>
              <a:effectLst/>
              <a:uFillTx/>
              <a:latin typeface="Arial"/>
            </a:endParaRPr>
          </a:p>
        </p:txBody>
      </p:sp>
      <p:sp>
        <p:nvSpPr>
          <p:cNvPr id="49" name="PlaceHolder 3"/>
          <p:cNvSpPr>
            <a:spLocks noGrp="1"/>
          </p:cNvSpPr>
          <p:nvPr>
            <p:ph type="dt" idx="21"/>
          </p:nvPr>
        </p:nvSpPr>
        <p:spPr>
          <a:xfrm>
            <a:off x="628560" y="4767120"/>
            <a:ext cx="2057040" cy="273600"/>
          </a:xfrm>
          <a:prstGeom prst="rect">
            <a:avLst/>
          </a:prstGeom>
          <a:noFill/>
          <a:ln w="0">
            <a:noFill/>
          </a:ln>
        </p:spPr>
        <p:txBody>
          <a:bodyPr lIns="68400" rIns="68400" tIns="34200" bIns="34200" anchor="ctr">
            <a:noAutofit/>
          </a:bodyPr>
          <a:lstStyle>
            <a:lvl1pPr indent="0">
              <a:buNone/>
              <a:defRPr lang="en-GB" sz="1400" b="0" u="none" strike="noStrike">
                <a:solidFill>
                  <a:srgbClr val="000000"/>
                </a:solidFill>
                <a:effectLst/>
                <a:uFillTx/>
                <a:latin typeface="Times New Roman"/>
              </a:defRPr>
            </a:lvl1pPr>
          </a:lstStyle>
          <a:p>
            <a:pPr indent="0">
              <a:buNone/>
            </a:pPr>
            <a:r>
              <a:rPr lang="en-GB" sz="1400" b="0" u="none" strike="noStrike">
                <a:solidFill>
                  <a:srgbClr val="000000"/>
                </a:solidFill>
                <a:effectLst/>
                <a:uFillTx/>
                <a:latin typeface="Times New Roman"/>
              </a:rPr>
              <a:t>&lt;date/time&gt;</a:t>
            </a:r>
            <a:endParaRPr lang="en-GB" sz="1400" b="0" u="none" strike="noStrike">
              <a:solidFill>
                <a:srgbClr val="000000"/>
              </a:solidFill>
              <a:effectLst/>
              <a:uFillTx/>
              <a:latin typeface="Times New Roman"/>
            </a:endParaRPr>
          </a:p>
        </p:txBody>
      </p:sp>
      <p:sp>
        <p:nvSpPr>
          <p:cNvPr id="50" name="PlaceHolder 4"/>
          <p:cNvSpPr>
            <a:spLocks noGrp="1"/>
          </p:cNvSpPr>
          <p:nvPr>
            <p:ph type="ftr" idx="22"/>
          </p:nvPr>
        </p:nvSpPr>
        <p:spPr>
          <a:xfrm>
            <a:off x="3029040" y="4767120"/>
            <a:ext cx="3085920" cy="273600"/>
          </a:xfrm>
          <a:prstGeom prst="rect">
            <a:avLst/>
          </a:prstGeom>
          <a:noFill/>
          <a:ln w="0">
            <a:noFill/>
          </a:ln>
        </p:spPr>
        <p:txBody>
          <a:bodyPr lIns="68400" rIns="68400" tIns="34200" bIns="34200" anchor="ctr">
            <a:noAutofit/>
          </a:bodyPr>
          <a:lstStyle>
            <a:lvl1pPr indent="0" algn="ctr">
              <a:buNone/>
              <a:defRPr lang="en-GB" sz="1400" b="0" u="none" strike="noStrike">
                <a:solidFill>
                  <a:srgbClr val="000000"/>
                </a:solidFill>
                <a:effectLst/>
                <a:uFillTx/>
                <a:latin typeface="Times New Roman"/>
              </a:defRPr>
            </a:lvl1pPr>
          </a:lstStyle>
          <a:p>
            <a:pPr indent="0" algn="ctr">
              <a:buNone/>
            </a:pPr>
            <a:r>
              <a:rPr lang="en-GB" sz="1400" b="0" u="none" strike="noStrike">
                <a:solidFill>
                  <a:srgbClr val="000000"/>
                </a:solidFill>
                <a:effectLst/>
                <a:uFillTx/>
                <a:latin typeface="Times New Roman"/>
              </a:rPr>
              <a:t>&lt;footer&gt;</a:t>
            </a:r>
            <a:endParaRPr lang="en-GB" sz="1400" b="0" u="none" strike="noStrike">
              <a:solidFill>
                <a:srgbClr val="000000"/>
              </a:solidFill>
              <a:effectLst/>
              <a:uFillTx/>
              <a:latin typeface="Times New Roman"/>
            </a:endParaRPr>
          </a:p>
        </p:txBody>
      </p:sp>
      <p:sp>
        <p:nvSpPr>
          <p:cNvPr id="51" name="PlaceHolder 5"/>
          <p:cNvSpPr>
            <a:spLocks noGrp="1"/>
          </p:cNvSpPr>
          <p:nvPr>
            <p:ph type="sldNum" idx="23"/>
          </p:nvPr>
        </p:nvSpPr>
        <p:spPr>
          <a:xfrm>
            <a:off x="6458040" y="4767120"/>
            <a:ext cx="2057040" cy="273600"/>
          </a:xfrm>
          <a:prstGeom prst="rect">
            <a:avLst/>
          </a:prstGeom>
          <a:noFill/>
          <a:ln w="0">
            <a:noFill/>
          </a:ln>
        </p:spPr>
        <p:txBody>
          <a:bodyPr lIns="68400" rIns="68400" tIns="34200" bIns="34200" anchor="ctr">
            <a:noAutofit/>
          </a:bodyPr>
          <a:lstStyle>
            <a:lvl1pPr indent="0" algn="r">
              <a:lnSpc>
                <a:spcPct val="100000"/>
              </a:lnSpc>
              <a:buNone/>
              <a:tabLst>
                <a:tab algn="l" pos="0"/>
              </a:tabLst>
              <a:defRPr lang="de" sz="900" b="0" u="none" strike="noStrike">
                <a:solidFill>
                  <a:srgbClr val="888888"/>
                </a:solidFill>
                <a:effectLst/>
                <a:uFillTx/>
                <a:latin typeface="Calibri"/>
                <a:ea typeface="Calibri"/>
              </a:defRPr>
            </a:lvl1pPr>
          </a:lstStyle>
          <a:p>
            <a:pPr indent="0" algn="r">
              <a:lnSpc>
                <a:spcPct val="100000"/>
              </a:lnSpc>
              <a:buNone/>
              <a:tabLst>
                <a:tab algn="l" pos="0"/>
              </a:tabLst>
            </a:pPr>
            <a:fld id="{C161D608-1A2D-44A6-98A7-E1D9C758E5A0}" type="slidenum">
              <a:rPr lang="de" sz="900" b="0" u="none" strike="noStrike">
                <a:solidFill>
                  <a:srgbClr val="888888"/>
                </a:solidFill>
                <a:effectLst/>
                <a:uFillTx/>
                <a:latin typeface="Calibri"/>
                <a:ea typeface="Calibri"/>
              </a:rPr>
              <a:t>&lt;number&gt;</a:t>
            </a:fld>
            <a:endParaRPr lang="en-GB" sz="900" b="0" u="none" strike="noStrike">
              <a:solidFill>
                <a:srgbClr val="000000"/>
              </a:solidFill>
              <a:effectLst/>
              <a:uFillTx/>
              <a:latin typeface="Times New Roman"/>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_TITLE_AND_VERTICAL_TEXT">
    <p:bg>
      <p:bgPr>
        <a:solidFill>
          <a:schemeClr val="lt1"/>
        </a:solidFill>
      </p:bgPr>
    </p:bg>
    <p:spTree>
      <p:nvGrpSpPr>
        <p:cNvPr id="1" name=""/>
        <p:cNvGrpSpPr/>
        <p:nvPr/>
      </p:nvGrpSpPr>
      <p:grpSpPr>
        <a:xfrm>
          <a:off x="0" y="0"/>
          <a:ext cx="0" cy="0"/>
          <a:chOff x="0" y="0"/>
          <a:chExt cx="0" cy="0"/>
        </a:xfrm>
      </p:grpSpPr>
      <p:sp>
        <p:nvSpPr>
          <p:cNvPr id="52" name="PlaceHolder 1"/>
          <p:cNvSpPr>
            <a:spLocks noGrp="1"/>
          </p:cNvSpPr>
          <p:nvPr>
            <p:ph type="title"/>
          </p:nvPr>
        </p:nvSpPr>
        <p:spPr>
          <a:xfrm rot="5400000">
            <a:off x="5350320" y="1467360"/>
            <a:ext cx="4358520" cy="1971360"/>
          </a:xfrm>
          <a:prstGeom prst="rect">
            <a:avLst/>
          </a:prstGeom>
          <a:noFill/>
          <a:ln w="0">
            <a:noFill/>
          </a:ln>
        </p:spPr>
        <p:txBody>
          <a:bodyPr lIns="68400" rIns="68400" tIns="34200" bIns="34200" anchor="ctr">
            <a:normAutofit/>
          </a:bodyPr>
          <a:p>
            <a:pPr indent="0">
              <a:buNone/>
            </a:pPr>
            <a:r>
              <a:rPr lang="en-GB" sz="3300" b="0" u="none" strike="noStrike">
                <a:solidFill>
                  <a:srgbClr val="000000"/>
                </a:solidFill>
                <a:effectLst/>
                <a:uFillTx/>
                <a:latin typeface="Arial"/>
              </a:rPr>
              <a:t>Click to edit the title text format</a:t>
            </a:r>
            <a:endParaRPr lang="en-GB" sz="3300" b="0" u="none" strike="noStrike">
              <a:solidFill>
                <a:srgbClr val="000000"/>
              </a:solidFill>
              <a:effectLst/>
              <a:uFillTx/>
              <a:latin typeface="Arial"/>
            </a:endParaRPr>
          </a:p>
        </p:txBody>
      </p:sp>
      <p:sp>
        <p:nvSpPr>
          <p:cNvPr id="53" name="PlaceHolder 2"/>
          <p:cNvSpPr>
            <a:spLocks noGrp="1"/>
          </p:cNvSpPr>
          <p:nvPr>
            <p:ph type="body"/>
          </p:nvPr>
        </p:nvSpPr>
        <p:spPr>
          <a:xfrm rot="5400000">
            <a:off x="1349640" y="-446760"/>
            <a:ext cx="4358520" cy="5800320"/>
          </a:xfrm>
          <a:prstGeom prst="rect">
            <a:avLst/>
          </a:prstGeom>
          <a:noFill/>
          <a:ln w="0">
            <a:noFill/>
          </a:ln>
        </p:spPr>
        <p:txBody>
          <a:bodyPr lIns="68400" rIns="68400" tIns="34200" bIns="34200" anchor="t">
            <a:normAutofit/>
          </a:bodyPr>
          <a:p>
            <a:pPr marL="432000" indent="-324000">
              <a:spcBef>
                <a:spcPts val="1417"/>
              </a:spcBef>
              <a:buClr>
                <a:srgbClr val="000000"/>
              </a:buClr>
              <a:buSzPct val="45000"/>
              <a:buFont typeface="Wingdings" charset="2"/>
              <a:buChar char=""/>
            </a:pPr>
            <a:r>
              <a:rPr lang="en-GB" sz="2100" b="0" u="none" strike="noStrike">
                <a:solidFill>
                  <a:srgbClr val="000000"/>
                </a:solidFill>
                <a:effectLst/>
                <a:uFillTx/>
                <a:latin typeface="Arial"/>
              </a:rPr>
              <a:t>Click to edit the outline text format</a:t>
            </a:r>
            <a:endParaRPr lang="en-GB" sz="2100" b="0" u="none" strike="noStrike">
              <a:solidFill>
                <a:srgbClr val="000000"/>
              </a:solidFill>
              <a:effectLst/>
              <a:uFillTx/>
              <a:latin typeface="Arial"/>
            </a:endParaRPr>
          </a:p>
          <a:p>
            <a:pPr marL="864000" lvl="1" indent="-324000">
              <a:spcBef>
                <a:spcPts val="1134"/>
              </a:spcBef>
              <a:buClr>
                <a:srgbClr val="000000"/>
              </a:buClr>
              <a:buSzPct val="75000"/>
              <a:buFont typeface="Symbol" charset="2"/>
              <a:buChar char=""/>
            </a:pPr>
            <a:r>
              <a:rPr lang="en-GB" sz="2100" b="0" u="none" strike="noStrike">
                <a:solidFill>
                  <a:srgbClr val="000000"/>
                </a:solidFill>
                <a:effectLst/>
                <a:uFillTx/>
                <a:latin typeface="Arial"/>
              </a:rPr>
              <a:t>Second Outline Level</a:t>
            </a:r>
            <a:endParaRPr lang="en-GB" sz="2100" b="0" u="none" strike="noStrike">
              <a:solidFill>
                <a:srgbClr val="000000"/>
              </a:solidFill>
              <a:effectLst/>
              <a:uFillTx/>
              <a:latin typeface="Arial"/>
            </a:endParaRPr>
          </a:p>
          <a:p>
            <a:pPr marL="1296000" lvl="2" indent="-288000">
              <a:spcBef>
                <a:spcPts val="850"/>
              </a:spcBef>
              <a:buClr>
                <a:srgbClr val="000000"/>
              </a:buClr>
              <a:buSzPct val="45000"/>
              <a:buFont typeface="Wingdings" charset="2"/>
              <a:buChar char=""/>
            </a:pPr>
            <a:r>
              <a:rPr lang="en-GB" sz="2100" b="0" u="none" strike="noStrike">
                <a:solidFill>
                  <a:srgbClr val="000000"/>
                </a:solidFill>
                <a:effectLst/>
                <a:uFillTx/>
                <a:latin typeface="Arial"/>
              </a:rPr>
              <a:t>Third Outline Level</a:t>
            </a:r>
            <a:endParaRPr lang="en-GB" sz="2100" b="0" u="none" strike="noStrike">
              <a:solidFill>
                <a:srgbClr val="000000"/>
              </a:solidFill>
              <a:effectLst/>
              <a:uFillTx/>
              <a:latin typeface="Arial"/>
            </a:endParaRPr>
          </a:p>
          <a:p>
            <a:pPr marL="1728000" lvl="3" indent="-216000">
              <a:spcBef>
                <a:spcPts val="567"/>
              </a:spcBef>
              <a:buClr>
                <a:srgbClr val="000000"/>
              </a:buClr>
              <a:buSzPct val="75000"/>
              <a:buFont typeface="Symbol" charset="2"/>
              <a:buChar char=""/>
            </a:pPr>
            <a:r>
              <a:rPr lang="en-GB" sz="2100" b="0" u="none" strike="noStrike">
                <a:solidFill>
                  <a:srgbClr val="000000"/>
                </a:solidFill>
                <a:effectLst/>
                <a:uFillTx/>
                <a:latin typeface="Arial"/>
              </a:rPr>
              <a:t>Fourth Outline Level</a:t>
            </a:r>
            <a:endParaRPr lang="en-GB" sz="2100" b="0" u="none" strike="noStrike">
              <a:solidFill>
                <a:srgbClr val="000000"/>
              </a:solidFill>
              <a:effectLst/>
              <a:uFillTx/>
              <a:latin typeface="Arial"/>
            </a:endParaRPr>
          </a:p>
          <a:p>
            <a:pPr marL="2160000" lvl="4" indent="-216000">
              <a:spcBef>
                <a:spcPts val="283"/>
              </a:spcBef>
              <a:buClr>
                <a:srgbClr val="000000"/>
              </a:buClr>
              <a:buSzPct val="45000"/>
              <a:buFont typeface="Wingdings" charset="2"/>
              <a:buChar char=""/>
            </a:pPr>
            <a:r>
              <a:rPr lang="en-GB" sz="2100" b="0" u="none" strike="noStrike">
                <a:solidFill>
                  <a:srgbClr val="000000"/>
                </a:solidFill>
                <a:effectLst/>
                <a:uFillTx/>
                <a:latin typeface="Arial"/>
              </a:rPr>
              <a:t>Fifth Outline Level</a:t>
            </a:r>
            <a:endParaRPr lang="en-GB" sz="2100" b="0" u="none" strike="noStrike">
              <a:solidFill>
                <a:srgbClr val="000000"/>
              </a:solidFill>
              <a:effectLst/>
              <a:uFillTx/>
              <a:latin typeface="Arial"/>
            </a:endParaRPr>
          </a:p>
          <a:p>
            <a:pPr marL="2592000" lvl="5" indent="-216000">
              <a:spcBef>
                <a:spcPts val="283"/>
              </a:spcBef>
              <a:buClr>
                <a:srgbClr val="000000"/>
              </a:buClr>
              <a:buSzPct val="45000"/>
              <a:buFont typeface="Wingdings" charset="2"/>
              <a:buChar char=""/>
            </a:pPr>
            <a:r>
              <a:rPr lang="en-GB" sz="2100" b="0" u="none" strike="noStrike">
                <a:solidFill>
                  <a:srgbClr val="000000"/>
                </a:solidFill>
                <a:effectLst/>
                <a:uFillTx/>
                <a:latin typeface="Arial"/>
              </a:rPr>
              <a:t>Sixth Outline Level</a:t>
            </a:r>
            <a:endParaRPr lang="en-GB" sz="2100" b="0" u="none" strike="noStrike">
              <a:solidFill>
                <a:srgbClr val="000000"/>
              </a:solidFill>
              <a:effectLst/>
              <a:uFillTx/>
              <a:latin typeface="Arial"/>
            </a:endParaRPr>
          </a:p>
          <a:p>
            <a:pPr marL="3024000" lvl="6" indent="-216000">
              <a:spcBef>
                <a:spcPts val="283"/>
              </a:spcBef>
              <a:buClr>
                <a:srgbClr val="000000"/>
              </a:buClr>
              <a:buSzPct val="45000"/>
              <a:buFont typeface="Wingdings" charset="2"/>
              <a:buChar char=""/>
            </a:pPr>
            <a:r>
              <a:rPr lang="en-GB" sz="2100" b="0" u="none" strike="noStrike">
                <a:solidFill>
                  <a:srgbClr val="000000"/>
                </a:solidFill>
                <a:effectLst/>
                <a:uFillTx/>
                <a:latin typeface="Arial"/>
              </a:rPr>
              <a:t>Seventh Outline Level</a:t>
            </a:r>
            <a:endParaRPr lang="en-GB" sz="2100" b="0" u="none" strike="noStrike">
              <a:solidFill>
                <a:srgbClr val="000000"/>
              </a:solidFill>
              <a:effectLst/>
              <a:uFillTx/>
              <a:latin typeface="Arial"/>
            </a:endParaRPr>
          </a:p>
        </p:txBody>
      </p:sp>
      <p:sp>
        <p:nvSpPr>
          <p:cNvPr id="54" name="PlaceHolder 3"/>
          <p:cNvSpPr>
            <a:spLocks noGrp="1"/>
          </p:cNvSpPr>
          <p:nvPr>
            <p:ph type="dt" idx="24"/>
          </p:nvPr>
        </p:nvSpPr>
        <p:spPr>
          <a:xfrm>
            <a:off x="628560" y="4767120"/>
            <a:ext cx="2057040" cy="273600"/>
          </a:xfrm>
          <a:prstGeom prst="rect">
            <a:avLst/>
          </a:prstGeom>
          <a:noFill/>
          <a:ln w="0">
            <a:noFill/>
          </a:ln>
        </p:spPr>
        <p:txBody>
          <a:bodyPr lIns="68400" rIns="68400" tIns="34200" bIns="34200" anchor="ctr">
            <a:noAutofit/>
          </a:bodyPr>
          <a:lstStyle>
            <a:lvl1pPr indent="0">
              <a:buNone/>
              <a:defRPr lang="en-GB" sz="1400" b="0" u="none" strike="noStrike">
                <a:solidFill>
                  <a:srgbClr val="000000"/>
                </a:solidFill>
                <a:effectLst/>
                <a:uFillTx/>
                <a:latin typeface="Times New Roman"/>
              </a:defRPr>
            </a:lvl1pPr>
          </a:lstStyle>
          <a:p>
            <a:pPr indent="0">
              <a:buNone/>
            </a:pPr>
            <a:r>
              <a:rPr lang="en-GB" sz="1400" b="0" u="none" strike="noStrike">
                <a:solidFill>
                  <a:srgbClr val="000000"/>
                </a:solidFill>
                <a:effectLst/>
                <a:uFillTx/>
                <a:latin typeface="Times New Roman"/>
              </a:rPr>
              <a:t>&lt;date/time&gt;</a:t>
            </a:r>
            <a:endParaRPr lang="en-GB" sz="1400" b="0" u="none" strike="noStrike">
              <a:solidFill>
                <a:srgbClr val="000000"/>
              </a:solidFill>
              <a:effectLst/>
              <a:uFillTx/>
              <a:latin typeface="Times New Roman"/>
            </a:endParaRPr>
          </a:p>
        </p:txBody>
      </p:sp>
      <p:sp>
        <p:nvSpPr>
          <p:cNvPr id="55" name="PlaceHolder 4"/>
          <p:cNvSpPr>
            <a:spLocks noGrp="1"/>
          </p:cNvSpPr>
          <p:nvPr>
            <p:ph type="ftr" idx="25"/>
          </p:nvPr>
        </p:nvSpPr>
        <p:spPr>
          <a:xfrm>
            <a:off x="3029040" y="4767120"/>
            <a:ext cx="3085920" cy="273600"/>
          </a:xfrm>
          <a:prstGeom prst="rect">
            <a:avLst/>
          </a:prstGeom>
          <a:noFill/>
          <a:ln w="0">
            <a:noFill/>
          </a:ln>
        </p:spPr>
        <p:txBody>
          <a:bodyPr lIns="68400" rIns="68400" tIns="34200" bIns="34200" anchor="ctr">
            <a:noAutofit/>
          </a:bodyPr>
          <a:lstStyle>
            <a:lvl1pPr indent="0" algn="ctr">
              <a:buNone/>
              <a:defRPr lang="en-GB" sz="1400" b="0" u="none" strike="noStrike">
                <a:solidFill>
                  <a:srgbClr val="000000"/>
                </a:solidFill>
                <a:effectLst/>
                <a:uFillTx/>
                <a:latin typeface="Times New Roman"/>
              </a:defRPr>
            </a:lvl1pPr>
          </a:lstStyle>
          <a:p>
            <a:pPr indent="0" algn="ctr">
              <a:buNone/>
            </a:pPr>
            <a:r>
              <a:rPr lang="en-GB" sz="1400" b="0" u="none" strike="noStrike">
                <a:solidFill>
                  <a:srgbClr val="000000"/>
                </a:solidFill>
                <a:effectLst/>
                <a:uFillTx/>
                <a:latin typeface="Times New Roman"/>
              </a:rPr>
              <a:t>&lt;footer&gt;</a:t>
            </a:r>
            <a:endParaRPr lang="en-GB" sz="1400" b="0" u="none" strike="noStrike">
              <a:solidFill>
                <a:srgbClr val="000000"/>
              </a:solidFill>
              <a:effectLst/>
              <a:uFillTx/>
              <a:latin typeface="Times New Roman"/>
            </a:endParaRPr>
          </a:p>
        </p:txBody>
      </p:sp>
      <p:sp>
        <p:nvSpPr>
          <p:cNvPr id="56" name="PlaceHolder 5"/>
          <p:cNvSpPr>
            <a:spLocks noGrp="1"/>
          </p:cNvSpPr>
          <p:nvPr>
            <p:ph type="sldNum" idx="26"/>
          </p:nvPr>
        </p:nvSpPr>
        <p:spPr>
          <a:xfrm>
            <a:off x="6458040" y="4767120"/>
            <a:ext cx="2057040" cy="273600"/>
          </a:xfrm>
          <a:prstGeom prst="rect">
            <a:avLst/>
          </a:prstGeom>
          <a:noFill/>
          <a:ln w="0">
            <a:noFill/>
          </a:ln>
        </p:spPr>
        <p:txBody>
          <a:bodyPr lIns="68400" rIns="68400" tIns="34200" bIns="34200" anchor="ctr">
            <a:noAutofit/>
          </a:bodyPr>
          <a:lstStyle>
            <a:lvl1pPr indent="0" algn="r">
              <a:lnSpc>
                <a:spcPct val="100000"/>
              </a:lnSpc>
              <a:buNone/>
              <a:tabLst>
                <a:tab algn="l" pos="0"/>
              </a:tabLst>
              <a:defRPr lang="de" sz="900" b="0" u="none" strike="noStrike">
                <a:solidFill>
                  <a:srgbClr val="888888"/>
                </a:solidFill>
                <a:effectLst/>
                <a:uFillTx/>
                <a:latin typeface="Calibri"/>
                <a:ea typeface="Calibri"/>
              </a:defRPr>
            </a:lvl1pPr>
          </a:lstStyle>
          <a:p>
            <a:pPr indent="0" algn="r">
              <a:lnSpc>
                <a:spcPct val="100000"/>
              </a:lnSpc>
              <a:buNone/>
              <a:tabLst>
                <a:tab algn="l" pos="0"/>
              </a:tabLst>
            </a:pPr>
            <a:fld id="{12E13E44-0DB7-4FDA-A08E-925EC56BFCDE}" type="slidenum">
              <a:rPr lang="de" sz="900" b="0" u="none" strike="noStrike">
                <a:solidFill>
                  <a:srgbClr val="888888"/>
                </a:solidFill>
                <a:effectLst/>
                <a:uFillTx/>
                <a:latin typeface="Calibri"/>
                <a:ea typeface="Calibri"/>
              </a:rPr>
              <a:t>&lt;number&gt;</a:t>
            </a:fld>
            <a:endParaRPr lang="en-GB" sz="900" b="0" u="none" strike="noStrike">
              <a:solidFill>
                <a:srgbClr val="000000"/>
              </a:solidFill>
              <a:effectLst/>
              <a:uFillTx/>
              <a:latin typeface="Times New Roman"/>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
    <p:bg>
      <p:bgPr>
        <a:solidFill>
          <a:schemeClr val="lt1"/>
        </a:solidFill>
      </p:bgPr>
    </p:bg>
    <p:spTree>
      <p:nvGrpSpPr>
        <p:cNvPr id="1" name=""/>
        <p:cNvGrpSpPr/>
        <p:nvPr/>
      </p:nvGrpSpPr>
      <p:grpSpPr>
        <a:xfrm>
          <a:off x="0" y="0"/>
          <a:ext cx="0" cy="0"/>
          <a:chOff x="0" y="0"/>
          <a:chExt cx="0" cy="0"/>
        </a:xfrm>
      </p:grpSpPr>
      <p:sp>
        <p:nvSpPr>
          <p:cNvPr id="57" name="PlaceHolder 1"/>
          <p:cNvSpPr>
            <a:spLocks noGrp="1"/>
          </p:cNvSpPr>
          <p:nvPr>
            <p:ph type="dt" idx="27"/>
          </p:nvPr>
        </p:nvSpPr>
        <p:spPr>
          <a:xfrm>
            <a:off x="628560" y="4767120"/>
            <a:ext cx="2057040" cy="273600"/>
          </a:xfrm>
          <a:prstGeom prst="rect">
            <a:avLst/>
          </a:prstGeom>
          <a:noFill/>
          <a:ln w="0">
            <a:noFill/>
          </a:ln>
        </p:spPr>
        <p:txBody>
          <a:bodyPr lIns="68400" rIns="68400" tIns="34200" bIns="34200" anchor="ctr">
            <a:noAutofit/>
          </a:bodyPr>
          <a:lstStyle>
            <a:lvl1pPr indent="0">
              <a:buNone/>
              <a:defRPr lang="en-GB" sz="1400" b="0" u="none" strike="noStrike">
                <a:solidFill>
                  <a:srgbClr val="000000"/>
                </a:solidFill>
                <a:effectLst/>
                <a:uFillTx/>
                <a:latin typeface="Times New Roman"/>
              </a:defRPr>
            </a:lvl1pPr>
          </a:lstStyle>
          <a:p>
            <a:pPr indent="0">
              <a:buNone/>
            </a:pPr>
            <a:r>
              <a:rPr lang="en-GB" sz="1400" b="0" u="none" strike="noStrike">
                <a:solidFill>
                  <a:srgbClr val="000000"/>
                </a:solidFill>
                <a:effectLst/>
                <a:uFillTx/>
                <a:latin typeface="Times New Roman"/>
              </a:rPr>
              <a:t>&lt;date/time&gt;</a:t>
            </a:r>
            <a:endParaRPr lang="en-GB" sz="1400" b="0" u="none" strike="noStrike">
              <a:solidFill>
                <a:srgbClr val="000000"/>
              </a:solidFill>
              <a:effectLst/>
              <a:uFillTx/>
              <a:latin typeface="Times New Roman"/>
            </a:endParaRPr>
          </a:p>
        </p:txBody>
      </p:sp>
      <p:sp>
        <p:nvSpPr>
          <p:cNvPr id="58" name="PlaceHolder 2"/>
          <p:cNvSpPr>
            <a:spLocks noGrp="1"/>
          </p:cNvSpPr>
          <p:nvPr>
            <p:ph type="ftr" idx="28"/>
          </p:nvPr>
        </p:nvSpPr>
        <p:spPr>
          <a:xfrm>
            <a:off x="3029040" y="4767120"/>
            <a:ext cx="3085920" cy="273600"/>
          </a:xfrm>
          <a:prstGeom prst="rect">
            <a:avLst/>
          </a:prstGeom>
          <a:noFill/>
          <a:ln w="0">
            <a:noFill/>
          </a:ln>
        </p:spPr>
        <p:txBody>
          <a:bodyPr lIns="68400" rIns="68400" tIns="34200" bIns="34200" anchor="ctr">
            <a:noAutofit/>
          </a:bodyPr>
          <a:lstStyle>
            <a:lvl1pPr indent="0" algn="ctr">
              <a:buNone/>
              <a:defRPr lang="en-GB" sz="1400" b="0" u="none" strike="noStrike">
                <a:solidFill>
                  <a:srgbClr val="000000"/>
                </a:solidFill>
                <a:effectLst/>
                <a:uFillTx/>
                <a:latin typeface="Times New Roman"/>
              </a:defRPr>
            </a:lvl1pPr>
          </a:lstStyle>
          <a:p>
            <a:pPr indent="0" algn="ctr">
              <a:buNone/>
            </a:pPr>
            <a:r>
              <a:rPr lang="en-GB" sz="1400" b="0" u="none" strike="noStrike">
                <a:solidFill>
                  <a:srgbClr val="000000"/>
                </a:solidFill>
                <a:effectLst/>
                <a:uFillTx/>
                <a:latin typeface="Times New Roman"/>
              </a:rPr>
              <a:t>&lt;footer&gt;</a:t>
            </a:r>
            <a:endParaRPr lang="en-GB" sz="1400" b="0" u="none" strike="noStrike">
              <a:solidFill>
                <a:srgbClr val="000000"/>
              </a:solidFill>
              <a:effectLst/>
              <a:uFillTx/>
              <a:latin typeface="Times New Roman"/>
            </a:endParaRPr>
          </a:p>
        </p:txBody>
      </p:sp>
      <p:sp>
        <p:nvSpPr>
          <p:cNvPr id="59" name="PlaceHolder 3"/>
          <p:cNvSpPr>
            <a:spLocks noGrp="1"/>
          </p:cNvSpPr>
          <p:nvPr>
            <p:ph type="sldNum" idx="29"/>
          </p:nvPr>
        </p:nvSpPr>
        <p:spPr>
          <a:xfrm>
            <a:off x="6458040" y="4767120"/>
            <a:ext cx="2057040" cy="273600"/>
          </a:xfrm>
          <a:prstGeom prst="rect">
            <a:avLst/>
          </a:prstGeom>
          <a:noFill/>
          <a:ln w="0">
            <a:noFill/>
          </a:ln>
        </p:spPr>
        <p:txBody>
          <a:bodyPr lIns="68400" rIns="68400" tIns="34200" bIns="34200" anchor="ctr">
            <a:noAutofit/>
          </a:bodyPr>
          <a:lstStyle>
            <a:lvl1pPr indent="0" algn="r">
              <a:lnSpc>
                <a:spcPct val="100000"/>
              </a:lnSpc>
              <a:buNone/>
              <a:tabLst>
                <a:tab algn="l" pos="0"/>
              </a:tabLst>
              <a:defRPr lang="de" sz="900" b="0" u="none" strike="noStrike">
                <a:solidFill>
                  <a:srgbClr val="888888"/>
                </a:solidFill>
                <a:effectLst/>
                <a:uFillTx/>
                <a:latin typeface="Calibri"/>
                <a:ea typeface="Calibri"/>
              </a:defRPr>
            </a:lvl1pPr>
          </a:lstStyle>
          <a:p>
            <a:pPr indent="0" algn="r">
              <a:lnSpc>
                <a:spcPct val="100000"/>
              </a:lnSpc>
              <a:buNone/>
              <a:tabLst>
                <a:tab algn="l" pos="0"/>
              </a:tabLst>
            </a:pPr>
            <a:fld id="{B388C2D9-5602-43F8-BC1E-8AA4E802DF1D}" type="slidenum">
              <a:rPr lang="de" sz="900" b="0" u="none" strike="noStrike">
                <a:solidFill>
                  <a:srgbClr val="888888"/>
                </a:solidFill>
                <a:effectLst/>
                <a:uFillTx/>
                <a:latin typeface="Calibri"/>
                <a:ea typeface="Calibri"/>
              </a:rPr>
              <a:t>&lt;number&gt;</a:t>
            </a:fld>
            <a:endParaRPr lang="en-GB" sz="900" b="0" u="none" strike="noStrike">
              <a:solidFill>
                <a:srgbClr val="000000"/>
              </a:solidFill>
              <a:effectLst/>
              <a:uFillTx/>
              <a:latin typeface="Times New Roman"/>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
    <p:bg>
      <p:bgPr>
        <a:solidFill>
          <a:schemeClr val="lt1"/>
        </a:solidFill>
      </p:bgPr>
    </p:bg>
    <p:spTree>
      <p:nvGrpSpPr>
        <p:cNvPr id="1" name=""/>
        <p:cNvGrpSpPr/>
        <p:nvPr/>
      </p:nvGrpSpPr>
      <p:grpSpPr>
        <a:xfrm>
          <a:off x="0" y="0"/>
          <a:ext cx="0" cy="0"/>
          <a:chOff x="0" y="0"/>
          <a:chExt cx="0" cy="0"/>
        </a:xfrm>
      </p:grpSpPr>
      <p:sp>
        <p:nvSpPr>
          <p:cNvPr id="60" name="PlaceHolder 1"/>
          <p:cNvSpPr>
            <a:spLocks noGrp="1"/>
          </p:cNvSpPr>
          <p:nvPr>
            <p:ph type="title"/>
          </p:nvPr>
        </p:nvSpPr>
        <p:spPr>
          <a:xfrm>
            <a:off x="311760" y="2151000"/>
            <a:ext cx="8520120" cy="841320"/>
          </a:xfrm>
          <a:prstGeom prst="rect">
            <a:avLst/>
          </a:prstGeom>
          <a:noFill/>
          <a:ln w="0">
            <a:noFill/>
          </a:ln>
        </p:spPr>
        <p:txBody>
          <a:bodyPr lIns="68400" rIns="68400" tIns="68400" bIns="68400" anchor="ctr">
            <a:normAutofit/>
          </a:bodyPr>
          <a:p>
            <a:pPr indent="0">
              <a:buNone/>
            </a:pPr>
            <a:r>
              <a:rPr lang="en-GB" sz="3600" b="0" u="none" strike="noStrike">
                <a:solidFill>
                  <a:srgbClr val="000000"/>
                </a:solidFill>
                <a:effectLst/>
                <a:uFillTx/>
                <a:latin typeface="Arial"/>
              </a:rPr>
              <a:t>Click to edit the title text format</a:t>
            </a:r>
            <a:endParaRPr lang="en-GB" sz="3600" b="0" u="none" strike="noStrike">
              <a:solidFill>
                <a:srgbClr val="000000"/>
              </a:solidFill>
              <a:effectLst/>
              <a:uFillTx/>
              <a:latin typeface="Arial"/>
            </a:endParaRPr>
          </a:p>
        </p:txBody>
      </p:sp>
      <p:sp>
        <p:nvSpPr>
          <p:cNvPr id="61" name="PlaceHolder 2"/>
          <p:cNvSpPr>
            <a:spLocks noGrp="1"/>
          </p:cNvSpPr>
          <p:nvPr>
            <p:ph type="sldNum" idx="30"/>
          </p:nvPr>
        </p:nvSpPr>
        <p:spPr>
          <a:xfrm>
            <a:off x="8472600" y="4663080"/>
            <a:ext cx="548280" cy="393120"/>
          </a:xfrm>
          <a:prstGeom prst="rect">
            <a:avLst/>
          </a:prstGeom>
          <a:noFill/>
          <a:ln w="0">
            <a:noFill/>
          </a:ln>
        </p:spPr>
        <p:txBody>
          <a:bodyPr lIns="68400" rIns="68400" tIns="68400" bIns="68400" anchor="ctr">
            <a:normAutofit/>
          </a:bodyPr>
          <a:lstStyle>
            <a:lvl1pPr indent="0" algn="r">
              <a:lnSpc>
                <a:spcPct val="100000"/>
              </a:lnSpc>
              <a:buNone/>
              <a:tabLst>
                <a:tab algn="l" pos="0"/>
              </a:tabLst>
              <a:defRPr lang="de" sz="900" b="0" u="none" strike="noStrike">
                <a:solidFill>
                  <a:srgbClr val="888888"/>
                </a:solidFill>
                <a:effectLst/>
                <a:uFillTx/>
                <a:latin typeface="Calibri"/>
                <a:ea typeface="Calibri"/>
              </a:defRPr>
            </a:lvl1pPr>
          </a:lstStyle>
          <a:p>
            <a:pPr indent="0" algn="r">
              <a:lnSpc>
                <a:spcPct val="100000"/>
              </a:lnSpc>
              <a:buNone/>
              <a:tabLst>
                <a:tab algn="l" pos="0"/>
              </a:tabLst>
            </a:pPr>
            <a:fld id="{99DF63DB-7534-436A-BEFB-E21CF02D94B7}" type="slidenum">
              <a:rPr lang="de" sz="900" b="0" u="none" strike="noStrike">
                <a:solidFill>
                  <a:srgbClr val="888888"/>
                </a:solidFill>
                <a:effectLst/>
                <a:uFillTx/>
                <a:latin typeface="Calibri"/>
                <a:ea typeface="Calibri"/>
              </a:rPr>
              <a:t>&lt;number&gt;</a:t>
            </a:fld>
            <a:endParaRPr lang="en-GB" sz="900" b="0" u="none" strike="noStrike">
              <a:solidFill>
                <a:srgbClr val="000000"/>
              </a:solidFill>
              <a:effectLst/>
              <a:uFillTx/>
              <a:latin typeface="Times New Roman"/>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OBJECT">
    <p:bg>
      <p:bgPr>
        <a:solidFill>
          <a:schemeClr val="lt1"/>
        </a:solidFill>
      </p:bgPr>
    </p:bg>
    <p:spTree>
      <p:nvGrpSpPr>
        <p:cNvPr id="1" name=""/>
        <p:cNvGrpSpPr/>
        <p:nvPr/>
      </p:nvGrpSpPr>
      <p:grpSpPr>
        <a:xfrm>
          <a:off x="0" y="0"/>
          <a:ext cx="0" cy="0"/>
          <a:chOff x="0" y="0"/>
          <a:chExt cx="0" cy="0"/>
        </a:xfrm>
      </p:grpSpPr>
      <p:sp>
        <p:nvSpPr>
          <p:cNvPr id="62" name="PlaceHolder 1"/>
          <p:cNvSpPr>
            <a:spLocks noGrp="1"/>
          </p:cNvSpPr>
          <p:nvPr>
            <p:ph type="title"/>
          </p:nvPr>
        </p:nvSpPr>
        <p:spPr>
          <a:xfrm>
            <a:off x="628560" y="273960"/>
            <a:ext cx="7886520" cy="993960"/>
          </a:xfrm>
          <a:prstGeom prst="rect">
            <a:avLst/>
          </a:prstGeom>
          <a:noFill/>
          <a:ln w="0">
            <a:noFill/>
          </a:ln>
        </p:spPr>
        <p:txBody>
          <a:bodyPr lIns="68400" rIns="68400" tIns="34200" bIns="34200" anchor="ctr">
            <a:normAutofit/>
          </a:bodyPr>
          <a:p>
            <a:pPr indent="0">
              <a:buNone/>
            </a:pPr>
            <a:r>
              <a:rPr lang="en-GB" sz="3300" b="0" u="none" strike="noStrike">
                <a:solidFill>
                  <a:srgbClr val="000000"/>
                </a:solidFill>
                <a:effectLst/>
                <a:uFillTx/>
                <a:latin typeface="Arial"/>
              </a:rPr>
              <a:t>Click to edit the title text format</a:t>
            </a:r>
            <a:endParaRPr lang="en-GB" sz="3300" b="0" u="none" strike="noStrike">
              <a:solidFill>
                <a:srgbClr val="000000"/>
              </a:solidFill>
              <a:effectLst/>
              <a:uFillTx/>
              <a:latin typeface="Arial"/>
            </a:endParaRPr>
          </a:p>
        </p:txBody>
      </p:sp>
      <p:sp>
        <p:nvSpPr>
          <p:cNvPr id="63" name="PlaceHolder 2"/>
          <p:cNvSpPr>
            <a:spLocks noGrp="1"/>
          </p:cNvSpPr>
          <p:nvPr>
            <p:ph type="body"/>
          </p:nvPr>
        </p:nvSpPr>
        <p:spPr>
          <a:xfrm>
            <a:off x="628560" y="1369080"/>
            <a:ext cx="7886520" cy="3263040"/>
          </a:xfrm>
          <a:prstGeom prst="rect">
            <a:avLst/>
          </a:prstGeom>
          <a:noFill/>
          <a:ln w="0">
            <a:noFill/>
          </a:ln>
        </p:spPr>
        <p:txBody>
          <a:bodyPr lIns="68400" rIns="68400" tIns="34200" bIns="34200" anchor="t">
            <a:normAutofit/>
          </a:bodyPr>
          <a:p>
            <a:pPr marL="432000" indent="-324000">
              <a:spcBef>
                <a:spcPts val="1417"/>
              </a:spcBef>
              <a:buClr>
                <a:srgbClr val="000000"/>
              </a:buClr>
              <a:buSzPct val="45000"/>
              <a:buFont typeface="Wingdings" charset="2"/>
              <a:buChar char=""/>
            </a:pPr>
            <a:r>
              <a:rPr lang="en-GB" sz="2100" b="0" u="none" strike="noStrike">
                <a:solidFill>
                  <a:srgbClr val="000000"/>
                </a:solidFill>
                <a:effectLst/>
                <a:uFillTx/>
                <a:latin typeface="Arial"/>
              </a:rPr>
              <a:t>Click to edit the outline text format</a:t>
            </a:r>
            <a:endParaRPr lang="en-GB" sz="2100" b="0" u="none" strike="noStrike">
              <a:solidFill>
                <a:srgbClr val="000000"/>
              </a:solidFill>
              <a:effectLst/>
              <a:uFillTx/>
              <a:latin typeface="Arial"/>
            </a:endParaRPr>
          </a:p>
          <a:p>
            <a:pPr marL="864000" lvl="1" indent="-324000">
              <a:spcBef>
                <a:spcPts val="1134"/>
              </a:spcBef>
              <a:buClr>
                <a:srgbClr val="000000"/>
              </a:buClr>
              <a:buSzPct val="75000"/>
              <a:buFont typeface="Symbol" charset="2"/>
              <a:buChar char=""/>
            </a:pPr>
            <a:r>
              <a:rPr lang="en-GB" sz="2100" b="0" u="none" strike="noStrike">
                <a:solidFill>
                  <a:srgbClr val="000000"/>
                </a:solidFill>
                <a:effectLst/>
                <a:uFillTx/>
                <a:latin typeface="Arial"/>
              </a:rPr>
              <a:t>Second Outline Level</a:t>
            </a:r>
            <a:endParaRPr lang="en-GB" sz="2100" b="0" u="none" strike="noStrike">
              <a:solidFill>
                <a:srgbClr val="000000"/>
              </a:solidFill>
              <a:effectLst/>
              <a:uFillTx/>
              <a:latin typeface="Arial"/>
            </a:endParaRPr>
          </a:p>
          <a:p>
            <a:pPr marL="1296000" lvl="2" indent="-288000">
              <a:spcBef>
                <a:spcPts val="850"/>
              </a:spcBef>
              <a:buClr>
                <a:srgbClr val="000000"/>
              </a:buClr>
              <a:buSzPct val="45000"/>
              <a:buFont typeface="Wingdings" charset="2"/>
              <a:buChar char=""/>
            </a:pPr>
            <a:r>
              <a:rPr lang="en-GB" sz="2100" b="0" u="none" strike="noStrike">
                <a:solidFill>
                  <a:srgbClr val="000000"/>
                </a:solidFill>
                <a:effectLst/>
                <a:uFillTx/>
                <a:latin typeface="Arial"/>
              </a:rPr>
              <a:t>Third Outline Level</a:t>
            </a:r>
            <a:endParaRPr lang="en-GB" sz="2100" b="0" u="none" strike="noStrike">
              <a:solidFill>
                <a:srgbClr val="000000"/>
              </a:solidFill>
              <a:effectLst/>
              <a:uFillTx/>
              <a:latin typeface="Arial"/>
            </a:endParaRPr>
          </a:p>
          <a:p>
            <a:pPr marL="1728000" lvl="3" indent="-216000">
              <a:spcBef>
                <a:spcPts val="567"/>
              </a:spcBef>
              <a:buClr>
                <a:srgbClr val="000000"/>
              </a:buClr>
              <a:buSzPct val="75000"/>
              <a:buFont typeface="Symbol" charset="2"/>
              <a:buChar char=""/>
            </a:pPr>
            <a:r>
              <a:rPr lang="en-GB" sz="2100" b="0" u="none" strike="noStrike">
                <a:solidFill>
                  <a:srgbClr val="000000"/>
                </a:solidFill>
                <a:effectLst/>
                <a:uFillTx/>
                <a:latin typeface="Arial"/>
              </a:rPr>
              <a:t>Fourth Outline Level</a:t>
            </a:r>
            <a:endParaRPr lang="en-GB" sz="2100" b="0" u="none" strike="noStrike">
              <a:solidFill>
                <a:srgbClr val="000000"/>
              </a:solidFill>
              <a:effectLst/>
              <a:uFillTx/>
              <a:latin typeface="Arial"/>
            </a:endParaRPr>
          </a:p>
          <a:p>
            <a:pPr marL="2160000" lvl="4" indent="-216000">
              <a:spcBef>
                <a:spcPts val="283"/>
              </a:spcBef>
              <a:buClr>
                <a:srgbClr val="000000"/>
              </a:buClr>
              <a:buSzPct val="45000"/>
              <a:buFont typeface="Wingdings" charset="2"/>
              <a:buChar char=""/>
            </a:pPr>
            <a:r>
              <a:rPr lang="en-GB" sz="2100" b="0" u="none" strike="noStrike">
                <a:solidFill>
                  <a:srgbClr val="000000"/>
                </a:solidFill>
                <a:effectLst/>
                <a:uFillTx/>
                <a:latin typeface="Arial"/>
              </a:rPr>
              <a:t>Fifth Outline Level</a:t>
            </a:r>
            <a:endParaRPr lang="en-GB" sz="2100" b="0" u="none" strike="noStrike">
              <a:solidFill>
                <a:srgbClr val="000000"/>
              </a:solidFill>
              <a:effectLst/>
              <a:uFillTx/>
              <a:latin typeface="Arial"/>
            </a:endParaRPr>
          </a:p>
          <a:p>
            <a:pPr marL="2592000" lvl="5" indent="-216000">
              <a:spcBef>
                <a:spcPts val="283"/>
              </a:spcBef>
              <a:buClr>
                <a:srgbClr val="000000"/>
              </a:buClr>
              <a:buSzPct val="45000"/>
              <a:buFont typeface="Wingdings" charset="2"/>
              <a:buChar char=""/>
            </a:pPr>
            <a:r>
              <a:rPr lang="en-GB" sz="2100" b="0" u="none" strike="noStrike">
                <a:solidFill>
                  <a:srgbClr val="000000"/>
                </a:solidFill>
                <a:effectLst/>
                <a:uFillTx/>
                <a:latin typeface="Arial"/>
              </a:rPr>
              <a:t>Sixth Outline Level</a:t>
            </a:r>
            <a:endParaRPr lang="en-GB" sz="2100" b="0" u="none" strike="noStrike">
              <a:solidFill>
                <a:srgbClr val="000000"/>
              </a:solidFill>
              <a:effectLst/>
              <a:uFillTx/>
              <a:latin typeface="Arial"/>
            </a:endParaRPr>
          </a:p>
          <a:p>
            <a:pPr marL="3024000" lvl="6" indent="-216000">
              <a:spcBef>
                <a:spcPts val="283"/>
              </a:spcBef>
              <a:buClr>
                <a:srgbClr val="000000"/>
              </a:buClr>
              <a:buSzPct val="45000"/>
              <a:buFont typeface="Wingdings" charset="2"/>
              <a:buChar char=""/>
            </a:pPr>
            <a:r>
              <a:rPr lang="en-GB" sz="2100" b="0" u="none" strike="noStrike">
                <a:solidFill>
                  <a:srgbClr val="000000"/>
                </a:solidFill>
                <a:effectLst/>
                <a:uFillTx/>
                <a:latin typeface="Arial"/>
              </a:rPr>
              <a:t>Seventh Outline Level</a:t>
            </a:r>
            <a:endParaRPr lang="en-GB" sz="2100" b="0" u="none" strike="noStrike">
              <a:solidFill>
                <a:srgbClr val="000000"/>
              </a:solidFill>
              <a:effectLst/>
              <a:uFillTx/>
              <a:latin typeface="Arial"/>
            </a:endParaRPr>
          </a:p>
        </p:txBody>
      </p:sp>
      <p:sp>
        <p:nvSpPr>
          <p:cNvPr id="64" name="PlaceHolder 3"/>
          <p:cNvSpPr>
            <a:spLocks noGrp="1"/>
          </p:cNvSpPr>
          <p:nvPr>
            <p:ph type="dt" idx="31"/>
          </p:nvPr>
        </p:nvSpPr>
        <p:spPr>
          <a:xfrm>
            <a:off x="628560" y="4767120"/>
            <a:ext cx="2057040" cy="273600"/>
          </a:xfrm>
          <a:prstGeom prst="rect">
            <a:avLst/>
          </a:prstGeom>
          <a:noFill/>
          <a:ln w="0">
            <a:noFill/>
          </a:ln>
        </p:spPr>
        <p:txBody>
          <a:bodyPr lIns="68400" rIns="68400" tIns="34200" bIns="34200" anchor="ctr">
            <a:noAutofit/>
          </a:bodyPr>
          <a:lstStyle>
            <a:lvl1pPr indent="0">
              <a:buNone/>
              <a:defRPr lang="en-GB" sz="1400" b="0" u="none" strike="noStrike">
                <a:solidFill>
                  <a:srgbClr val="000000"/>
                </a:solidFill>
                <a:effectLst/>
                <a:uFillTx/>
                <a:latin typeface="Times New Roman"/>
              </a:defRPr>
            </a:lvl1pPr>
          </a:lstStyle>
          <a:p>
            <a:pPr indent="0">
              <a:buNone/>
            </a:pPr>
            <a:r>
              <a:rPr lang="en-GB" sz="1400" b="0" u="none" strike="noStrike">
                <a:solidFill>
                  <a:srgbClr val="000000"/>
                </a:solidFill>
                <a:effectLst/>
                <a:uFillTx/>
                <a:latin typeface="Times New Roman"/>
              </a:rPr>
              <a:t>&lt;date/time&gt;</a:t>
            </a:r>
            <a:endParaRPr lang="en-GB" sz="1400" b="0" u="none" strike="noStrike">
              <a:solidFill>
                <a:srgbClr val="000000"/>
              </a:solidFill>
              <a:effectLst/>
              <a:uFillTx/>
              <a:latin typeface="Times New Roman"/>
            </a:endParaRPr>
          </a:p>
        </p:txBody>
      </p:sp>
      <p:sp>
        <p:nvSpPr>
          <p:cNvPr id="65" name="PlaceHolder 4"/>
          <p:cNvSpPr>
            <a:spLocks noGrp="1"/>
          </p:cNvSpPr>
          <p:nvPr>
            <p:ph type="ftr" idx="32"/>
          </p:nvPr>
        </p:nvSpPr>
        <p:spPr>
          <a:xfrm>
            <a:off x="3029040" y="4767120"/>
            <a:ext cx="3085920" cy="273600"/>
          </a:xfrm>
          <a:prstGeom prst="rect">
            <a:avLst/>
          </a:prstGeom>
          <a:noFill/>
          <a:ln w="0">
            <a:noFill/>
          </a:ln>
        </p:spPr>
        <p:txBody>
          <a:bodyPr lIns="68400" rIns="68400" tIns="34200" bIns="34200" anchor="ctr">
            <a:noAutofit/>
          </a:bodyPr>
          <a:lstStyle>
            <a:lvl1pPr indent="0" algn="ctr">
              <a:buNone/>
              <a:defRPr lang="en-GB" sz="1400" b="0" u="none" strike="noStrike">
                <a:solidFill>
                  <a:srgbClr val="000000"/>
                </a:solidFill>
                <a:effectLst/>
                <a:uFillTx/>
                <a:latin typeface="Times New Roman"/>
              </a:defRPr>
            </a:lvl1pPr>
          </a:lstStyle>
          <a:p>
            <a:pPr indent="0" algn="ctr">
              <a:buNone/>
            </a:pPr>
            <a:r>
              <a:rPr lang="en-GB" sz="1400" b="0" u="none" strike="noStrike">
                <a:solidFill>
                  <a:srgbClr val="000000"/>
                </a:solidFill>
                <a:effectLst/>
                <a:uFillTx/>
                <a:latin typeface="Times New Roman"/>
              </a:rPr>
              <a:t>&lt;footer&gt;</a:t>
            </a:r>
            <a:endParaRPr lang="en-GB" sz="1400" b="0" u="none" strike="noStrike">
              <a:solidFill>
                <a:srgbClr val="000000"/>
              </a:solidFill>
              <a:effectLst/>
              <a:uFillTx/>
              <a:latin typeface="Times New Roman"/>
            </a:endParaRPr>
          </a:p>
        </p:txBody>
      </p:sp>
      <p:sp>
        <p:nvSpPr>
          <p:cNvPr id="66" name="PlaceHolder 5"/>
          <p:cNvSpPr>
            <a:spLocks noGrp="1"/>
          </p:cNvSpPr>
          <p:nvPr>
            <p:ph type="sldNum" idx="33"/>
          </p:nvPr>
        </p:nvSpPr>
        <p:spPr>
          <a:xfrm>
            <a:off x="6458040" y="4767120"/>
            <a:ext cx="2057040" cy="273600"/>
          </a:xfrm>
          <a:prstGeom prst="rect">
            <a:avLst/>
          </a:prstGeom>
          <a:noFill/>
          <a:ln w="0">
            <a:noFill/>
          </a:ln>
        </p:spPr>
        <p:txBody>
          <a:bodyPr lIns="68400" rIns="68400" tIns="34200" bIns="34200" anchor="ctr">
            <a:noAutofit/>
          </a:bodyPr>
          <a:lstStyle>
            <a:lvl1pPr indent="0" algn="r">
              <a:lnSpc>
                <a:spcPct val="100000"/>
              </a:lnSpc>
              <a:buNone/>
              <a:tabLst>
                <a:tab algn="l" pos="0"/>
              </a:tabLst>
              <a:defRPr lang="de" sz="900" b="0" u="none" strike="noStrike">
                <a:solidFill>
                  <a:srgbClr val="888888"/>
                </a:solidFill>
                <a:effectLst/>
                <a:uFillTx/>
                <a:latin typeface="Calibri"/>
                <a:ea typeface="Calibri"/>
              </a:defRPr>
            </a:lvl1pPr>
          </a:lstStyle>
          <a:p>
            <a:pPr indent="0" algn="r">
              <a:lnSpc>
                <a:spcPct val="100000"/>
              </a:lnSpc>
              <a:buNone/>
              <a:tabLst>
                <a:tab algn="l" pos="0"/>
              </a:tabLst>
            </a:pPr>
            <a:fld id="{DAD6EA10-73B3-47C6-BE48-8FF23BF1B0E2}" type="slidenum">
              <a:rPr lang="de" sz="900" b="0" u="none" strike="noStrike">
                <a:solidFill>
                  <a:srgbClr val="888888"/>
                </a:solidFill>
                <a:effectLst/>
                <a:uFillTx/>
                <a:latin typeface="Calibri"/>
                <a:ea typeface="Calibri"/>
              </a:rPr>
              <a:t>&lt;number&gt;</a:t>
            </a:fld>
            <a:endParaRPr lang="en-GB" sz="900" b="0" u="none" strike="noStrike">
              <a:solidFill>
                <a:srgbClr val="000000"/>
              </a:solidFill>
              <a:effectLst/>
              <a:uFillTx/>
              <a:latin typeface="Times New Roman"/>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_NUMBER">
    <p:bg>
      <p:bgPr>
        <a:solidFill>
          <a:schemeClr val="lt1"/>
        </a:solidFill>
      </p:bgPr>
    </p:bg>
    <p:spTree>
      <p:nvGrpSpPr>
        <p:cNvPr id="1" name=""/>
        <p:cNvGrpSpPr/>
        <p:nvPr/>
      </p:nvGrpSpPr>
      <p:grpSpPr>
        <a:xfrm>
          <a:off x="0" y="0"/>
          <a:ext cx="0" cy="0"/>
          <a:chOff x="0" y="0"/>
          <a:chExt cx="0" cy="0"/>
        </a:xfrm>
      </p:grpSpPr>
      <p:sp>
        <p:nvSpPr>
          <p:cNvPr id="4" name="PlaceHolder 1"/>
          <p:cNvSpPr>
            <a:spLocks noGrp="1"/>
          </p:cNvSpPr>
          <p:nvPr>
            <p:ph type="title"/>
          </p:nvPr>
        </p:nvSpPr>
        <p:spPr>
          <a:xfrm>
            <a:off x="311760" y="1106280"/>
            <a:ext cx="8520120" cy="1963080"/>
          </a:xfrm>
          <a:prstGeom prst="rect">
            <a:avLst/>
          </a:prstGeom>
          <a:noFill/>
          <a:ln w="0">
            <a:noFill/>
          </a:ln>
        </p:spPr>
        <p:txBody>
          <a:bodyPr lIns="91440" rIns="91440" tIns="91440" bIns="91440" anchor="b">
            <a:normAutofit lnSpcReduction="9999"/>
          </a:bodyPr>
          <a:p>
            <a:pPr indent="0" algn="ctr">
              <a:lnSpc>
                <a:spcPct val="100000"/>
              </a:lnSpc>
              <a:buNone/>
            </a:pPr>
            <a:r>
              <a:rPr lang="en-GB" sz="12000" b="0" u="none" strike="noStrike">
                <a:solidFill>
                  <a:schemeClr val="dk1"/>
                </a:solidFill>
                <a:effectLst/>
                <a:uFillTx/>
                <a:latin typeface="Arial"/>
                <a:ea typeface="Arial"/>
              </a:rPr>
              <a:t>xx%</a:t>
            </a:r>
            <a:endParaRPr lang="en-GB" sz="12000" b="0" u="none" strike="noStrike">
              <a:solidFill>
                <a:srgbClr val="000000"/>
              </a:solidFill>
              <a:effectLst/>
              <a:uFillTx/>
              <a:latin typeface="Arial"/>
            </a:endParaRPr>
          </a:p>
        </p:txBody>
      </p:sp>
      <p:sp>
        <p:nvSpPr>
          <p:cNvPr id="5" name="PlaceHolder 2"/>
          <p:cNvSpPr>
            <a:spLocks noGrp="1"/>
          </p:cNvSpPr>
          <p:nvPr>
            <p:ph type="body"/>
          </p:nvPr>
        </p:nvSpPr>
        <p:spPr>
          <a:xfrm>
            <a:off x="311760" y="3152160"/>
            <a:ext cx="8520120" cy="1300320"/>
          </a:xfrm>
          <a:prstGeom prst="rect">
            <a:avLst/>
          </a:prstGeom>
          <a:noFill/>
          <a:ln w="0">
            <a:noFill/>
          </a:ln>
        </p:spPr>
        <p:txBody>
          <a:bodyPr lIns="91440" rIns="91440" tIns="91440" bIns="91440" anchor="t">
            <a:normAutofit fontScale="47500" lnSpcReduction="19999"/>
          </a:bodyPr>
          <a:p>
            <a:pPr marL="432000" indent="-324000">
              <a:spcBef>
                <a:spcPts val="1417"/>
              </a:spcBef>
              <a:buClr>
                <a:srgbClr val="000000"/>
              </a:buClr>
              <a:buSzPct val="45000"/>
              <a:buFont typeface="Wingdings" charset="2"/>
              <a:buChar char=""/>
            </a:pPr>
            <a:r>
              <a:rPr lang="en-GB" sz="1800" b="0" u="none" strike="noStrike">
                <a:solidFill>
                  <a:srgbClr val="000000"/>
                </a:solidFill>
                <a:effectLst/>
                <a:uFillTx/>
                <a:latin typeface="Arial"/>
              </a:rPr>
              <a:t>Click to edit the outline text format</a:t>
            </a:r>
            <a:endParaRPr lang="en-GB" sz="1800" b="0" u="none" strike="noStrike">
              <a:solidFill>
                <a:srgbClr val="000000"/>
              </a:solidFill>
              <a:effectLst/>
              <a:uFillTx/>
              <a:latin typeface="Arial"/>
            </a:endParaRPr>
          </a:p>
          <a:p>
            <a:pPr marL="864000" lvl="1" indent="-324000">
              <a:spcBef>
                <a:spcPts val="1134"/>
              </a:spcBef>
              <a:buClr>
                <a:srgbClr val="000000"/>
              </a:buClr>
              <a:buSzPct val="75000"/>
              <a:buFont typeface="Symbol" charset="2"/>
              <a:buChar char=""/>
            </a:pPr>
            <a:r>
              <a:rPr lang="en-GB" sz="1800" b="0" u="none" strike="noStrike">
                <a:solidFill>
                  <a:srgbClr val="000000"/>
                </a:solidFill>
                <a:effectLst/>
                <a:uFillTx/>
                <a:latin typeface="Arial"/>
              </a:rPr>
              <a:t>Second Outline Level</a:t>
            </a:r>
            <a:endParaRPr lang="en-GB" sz="1800" b="0" u="none" strike="noStrike">
              <a:solidFill>
                <a:srgbClr val="000000"/>
              </a:solidFill>
              <a:effectLst/>
              <a:uFillTx/>
              <a:latin typeface="Arial"/>
            </a:endParaRPr>
          </a:p>
          <a:p>
            <a:pPr marL="1296000" lvl="2" indent="-288000">
              <a:spcBef>
                <a:spcPts val="850"/>
              </a:spcBef>
              <a:buClr>
                <a:srgbClr val="000000"/>
              </a:buClr>
              <a:buSzPct val="45000"/>
              <a:buFont typeface="Wingdings" charset="2"/>
              <a:buChar char=""/>
            </a:pPr>
            <a:r>
              <a:rPr lang="en-GB" sz="1800" b="0" u="none" strike="noStrike">
                <a:solidFill>
                  <a:srgbClr val="000000"/>
                </a:solidFill>
                <a:effectLst/>
                <a:uFillTx/>
                <a:latin typeface="Arial"/>
              </a:rPr>
              <a:t>Third Outline Level</a:t>
            </a:r>
            <a:endParaRPr lang="en-GB" sz="1800" b="0" u="none" strike="noStrike">
              <a:solidFill>
                <a:srgbClr val="000000"/>
              </a:solidFill>
              <a:effectLst/>
              <a:uFillTx/>
              <a:latin typeface="Arial"/>
            </a:endParaRPr>
          </a:p>
          <a:p>
            <a:pPr marL="1728000" lvl="3" indent="-216000">
              <a:spcBef>
                <a:spcPts val="567"/>
              </a:spcBef>
              <a:buClr>
                <a:srgbClr val="000000"/>
              </a:buClr>
              <a:buSzPct val="75000"/>
              <a:buFont typeface="Symbol" charset="2"/>
              <a:buChar char=""/>
            </a:pPr>
            <a:r>
              <a:rPr lang="en-GB" sz="1800" b="0" u="none" strike="noStrike">
                <a:solidFill>
                  <a:srgbClr val="000000"/>
                </a:solidFill>
                <a:effectLst/>
                <a:uFillTx/>
                <a:latin typeface="Arial"/>
              </a:rPr>
              <a:t>Fourth Outline Level</a:t>
            </a:r>
            <a:endParaRPr lang="en-GB" sz="1800" b="0" u="none" strike="noStrike">
              <a:solidFill>
                <a:srgbClr val="000000"/>
              </a:solidFill>
              <a:effectLst/>
              <a:uFillTx/>
              <a:latin typeface="Arial"/>
            </a:endParaRPr>
          </a:p>
          <a:p>
            <a:pPr marL="2160000" lvl="4" indent="-216000">
              <a:spcBef>
                <a:spcPts val="283"/>
              </a:spcBef>
              <a:buClr>
                <a:srgbClr val="000000"/>
              </a:buClr>
              <a:buSzPct val="45000"/>
              <a:buFont typeface="Wingdings" charset="2"/>
              <a:buChar char=""/>
            </a:pPr>
            <a:r>
              <a:rPr lang="en-GB" sz="1800" b="0" u="none" strike="noStrike">
                <a:solidFill>
                  <a:srgbClr val="000000"/>
                </a:solidFill>
                <a:effectLst/>
                <a:uFillTx/>
                <a:latin typeface="Arial"/>
              </a:rPr>
              <a:t>Fifth Outline Level</a:t>
            </a:r>
            <a:endParaRPr lang="en-GB" sz="1800" b="0" u="none" strike="noStrike">
              <a:solidFill>
                <a:srgbClr val="000000"/>
              </a:solidFill>
              <a:effectLst/>
              <a:uFillTx/>
              <a:latin typeface="Arial"/>
            </a:endParaRPr>
          </a:p>
          <a:p>
            <a:pPr marL="2592000" lvl="5" indent="-216000">
              <a:spcBef>
                <a:spcPts val="283"/>
              </a:spcBef>
              <a:buClr>
                <a:srgbClr val="000000"/>
              </a:buClr>
              <a:buSzPct val="45000"/>
              <a:buFont typeface="Wingdings" charset="2"/>
              <a:buChar char=""/>
            </a:pPr>
            <a:r>
              <a:rPr lang="en-GB" sz="1800" b="0" u="none" strike="noStrike">
                <a:solidFill>
                  <a:srgbClr val="000000"/>
                </a:solidFill>
                <a:effectLst/>
                <a:uFillTx/>
                <a:latin typeface="Arial"/>
              </a:rPr>
              <a:t>Sixth Outline Level</a:t>
            </a:r>
            <a:endParaRPr lang="en-GB" sz="1800" b="0" u="none" strike="noStrike">
              <a:solidFill>
                <a:srgbClr val="000000"/>
              </a:solidFill>
              <a:effectLst/>
              <a:uFillTx/>
              <a:latin typeface="Arial"/>
            </a:endParaRPr>
          </a:p>
          <a:p>
            <a:pPr marL="3024000" lvl="6" indent="-216000">
              <a:spcBef>
                <a:spcPts val="283"/>
              </a:spcBef>
              <a:buClr>
                <a:srgbClr val="000000"/>
              </a:buClr>
              <a:buSzPct val="45000"/>
              <a:buFont typeface="Wingdings" charset="2"/>
              <a:buChar char=""/>
            </a:pPr>
            <a:r>
              <a:rPr lang="en-GB" sz="1800" b="0" u="none" strike="noStrike">
                <a:solidFill>
                  <a:srgbClr val="000000"/>
                </a:solidFill>
                <a:effectLst/>
                <a:uFillTx/>
                <a:latin typeface="Arial"/>
              </a:rPr>
              <a:t>Seventh Outline Level</a:t>
            </a:r>
            <a:endParaRPr lang="en-GB" sz="1800" b="0" u="none" strike="noStrike">
              <a:solidFill>
                <a:srgbClr val="000000"/>
              </a:solidFill>
              <a:effectLst/>
              <a:uFillTx/>
              <a:latin typeface="Arial"/>
            </a:endParaRPr>
          </a:p>
        </p:txBody>
      </p:sp>
      <p:sp>
        <p:nvSpPr>
          <p:cNvPr id="6" name="PlaceHolder 3"/>
          <p:cNvSpPr>
            <a:spLocks noGrp="1"/>
          </p:cNvSpPr>
          <p:nvPr>
            <p:ph type="sldNum" idx="2"/>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lang="de" sz="1000" b="0" u="none" strike="noStrike">
                <a:solidFill>
                  <a:schemeClr val="dk2"/>
                </a:solidFill>
                <a:effectLst/>
                <a:uFillTx/>
                <a:latin typeface="Arial"/>
                <a:ea typeface="Arial"/>
              </a:defRPr>
            </a:lvl1pPr>
          </a:lstStyle>
          <a:p>
            <a:pPr indent="0" algn="r">
              <a:lnSpc>
                <a:spcPct val="100000"/>
              </a:lnSpc>
              <a:buNone/>
              <a:tabLst>
                <a:tab algn="l" pos="0"/>
              </a:tabLst>
            </a:pPr>
            <a:fld id="{32D4F002-5E24-4420-999F-5F985BA78A4F}" type="slidenum">
              <a:rPr lang="de" sz="1000" b="0" u="none" strike="noStrike">
                <a:solidFill>
                  <a:schemeClr val="dk2"/>
                </a:solidFill>
                <a:effectLst/>
                <a:uFillTx/>
                <a:latin typeface="Arial"/>
                <a:ea typeface="Arial"/>
              </a:rPr>
              <a:t>&lt;number&gt;</a:t>
            </a:fld>
            <a:endParaRPr lang="en-GB" sz="1000" b="0" u="none" strike="noStrike">
              <a:solidFill>
                <a:srgbClr val="000000"/>
              </a:solidFill>
              <a:effectLst/>
              <a:uFillTx/>
              <a:latin typeface="Times New Roman"/>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3">
    <p:bg>
      <p:bgPr>
        <a:solidFill>
          <a:schemeClr val="lt1"/>
        </a:solidFill>
      </p:bgPr>
    </p:bg>
    <p:spTree>
      <p:nvGrpSpPr>
        <p:cNvPr id="1" name=""/>
        <p:cNvGrpSpPr/>
        <p:nvPr/>
      </p:nvGrpSpPr>
      <p:grpSpPr>
        <a:xfrm>
          <a:off x="0" y="0"/>
          <a:ext cx="0" cy="0"/>
          <a:chOff x="0" y="0"/>
          <a:chExt cx="0" cy="0"/>
        </a:xfrm>
      </p:grpSpPr>
      <p:sp>
        <p:nvSpPr>
          <p:cNvPr id="67" name="PlaceHolder 1"/>
          <p:cNvSpPr>
            <a:spLocks noGrp="1"/>
          </p:cNvSpPr>
          <p:nvPr>
            <p:ph type="title"/>
          </p:nvPr>
        </p:nvSpPr>
        <p:spPr>
          <a:xfrm>
            <a:off x="311760" y="444960"/>
            <a:ext cx="8520120" cy="572400"/>
          </a:xfrm>
          <a:prstGeom prst="rect">
            <a:avLst/>
          </a:prstGeom>
          <a:noFill/>
          <a:ln w="0">
            <a:noFill/>
          </a:ln>
        </p:spPr>
        <p:txBody>
          <a:bodyPr lIns="68400" rIns="68400" tIns="68400" bIns="68400" anchor="t">
            <a:normAutofit fontScale="92500" lnSpcReduction="9999"/>
          </a:bodyPr>
          <a:p>
            <a:pPr indent="0">
              <a:buNone/>
            </a:pPr>
            <a:r>
              <a:rPr lang="en-GB" sz="3300" b="0" u="none" strike="noStrike">
                <a:solidFill>
                  <a:srgbClr val="000000"/>
                </a:solidFill>
                <a:effectLst/>
                <a:uFillTx/>
                <a:latin typeface="Arial"/>
              </a:rPr>
              <a:t>Click to edit the title text format</a:t>
            </a:r>
            <a:endParaRPr lang="en-GB" sz="3300" b="0" u="none" strike="noStrike">
              <a:solidFill>
                <a:srgbClr val="000000"/>
              </a:solidFill>
              <a:effectLst/>
              <a:uFillTx/>
              <a:latin typeface="Arial"/>
            </a:endParaRPr>
          </a:p>
        </p:txBody>
      </p:sp>
      <p:sp>
        <p:nvSpPr>
          <p:cNvPr id="68" name="PlaceHolder 2"/>
          <p:cNvSpPr>
            <a:spLocks noGrp="1"/>
          </p:cNvSpPr>
          <p:nvPr>
            <p:ph type="body"/>
          </p:nvPr>
        </p:nvSpPr>
        <p:spPr>
          <a:xfrm>
            <a:off x="311760" y="1152360"/>
            <a:ext cx="8520120" cy="3416040"/>
          </a:xfrm>
          <a:prstGeom prst="rect">
            <a:avLst/>
          </a:prstGeom>
          <a:noFill/>
          <a:ln w="0">
            <a:noFill/>
          </a:ln>
        </p:spPr>
        <p:txBody>
          <a:bodyPr lIns="68400" rIns="68400" tIns="68400" bIns="68400" anchor="t">
            <a:normAutofit/>
          </a:bodyPr>
          <a:p>
            <a:pPr marL="432000" indent="-324000">
              <a:spcBef>
                <a:spcPts val="1417"/>
              </a:spcBef>
              <a:buClr>
                <a:srgbClr val="000000"/>
              </a:buClr>
              <a:buSzPct val="45000"/>
              <a:buFont typeface="Wingdings" charset="2"/>
              <a:buChar char=""/>
            </a:pPr>
            <a:r>
              <a:rPr lang="en-GB" sz="2100" b="0" u="none" strike="noStrike">
                <a:solidFill>
                  <a:srgbClr val="000000"/>
                </a:solidFill>
                <a:effectLst/>
                <a:uFillTx/>
                <a:latin typeface="Arial"/>
              </a:rPr>
              <a:t>Click to edit the outline text format</a:t>
            </a:r>
            <a:endParaRPr lang="en-GB" sz="2100" b="0" u="none" strike="noStrike">
              <a:solidFill>
                <a:srgbClr val="000000"/>
              </a:solidFill>
              <a:effectLst/>
              <a:uFillTx/>
              <a:latin typeface="Arial"/>
            </a:endParaRPr>
          </a:p>
          <a:p>
            <a:pPr marL="864000" lvl="1" indent="-324000">
              <a:spcBef>
                <a:spcPts val="1134"/>
              </a:spcBef>
              <a:buClr>
                <a:srgbClr val="000000"/>
              </a:buClr>
              <a:buSzPct val="75000"/>
              <a:buFont typeface="Symbol" charset="2"/>
              <a:buChar char=""/>
            </a:pPr>
            <a:r>
              <a:rPr lang="en-GB" sz="2100" b="0" u="none" strike="noStrike">
                <a:solidFill>
                  <a:srgbClr val="000000"/>
                </a:solidFill>
                <a:effectLst/>
                <a:uFillTx/>
                <a:latin typeface="Arial"/>
              </a:rPr>
              <a:t>Second Outline Level</a:t>
            </a:r>
            <a:endParaRPr lang="en-GB" sz="2100" b="0" u="none" strike="noStrike">
              <a:solidFill>
                <a:srgbClr val="000000"/>
              </a:solidFill>
              <a:effectLst/>
              <a:uFillTx/>
              <a:latin typeface="Arial"/>
            </a:endParaRPr>
          </a:p>
          <a:p>
            <a:pPr marL="1296000" lvl="2" indent="-288000">
              <a:spcBef>
                <a:spcPts val="850"/>
              </a:spcBef>
              <a:buClr>
                <a:srgbClr val="000000"/>
              </a:buClr>
              <a:buSzPct val="45000"/>
              <a:buFont typeface="Wingdings" charset="2"/>
              <a:buChar char=""/>
            </a:pPr>
            <a:r>
              <a:rPr lang="en-GB" sz="2100" b="0" u="none" strike="noStrike">
                <a:solidFill>
                  <a:srgbClr val="000000"/>
                </a:solidFill>
                <a:effectLst/>
                <a:uFillTx/>
                <a:latin typeface="Arial"/>
              </a:rPr>
              <a:t>Third Outline Level</a:t>
            </a:r>
            <a:endParaRPr lang="en-GB" sz="2100" b="0" u="none" strike="noStrike">
              <a:solidFill>
                <a:srgbClr val="000000"/>
              </a:solidFill>
              <a:effectLst/>
              <a:uFillTx/>
              <a:latin typeface="Arial"/>
            </a:endParaRPr>
          </a:p>
          <a:p>
            <a:pPr marL="1728000" lvl="3" indent="-216000">
              <a:spcBef>
                <a:spcPts val="567"/>
              </a:spcBef>
              <a:buClr>
                <a:srgbClr val="000000"/>
              </a:buClr>
              <a:buSzPct val="75000"/>
              <a:buFont typeface="Symbol" charset="2"/>
              <a:buChar char=""/>
            </a:pPr>
            <a:r>
              <a:rPr lang="en-GB" sz="2100" b="0" u="none" strike="noStrike">
                <a:solidFill>
                  <a:srgbClr val="000000"/>
                </a:solidFill>
                <a:effectLst/>
                <a:uFillTx/>
                <a:latin typeface="Arial"/>
              </a:rPr>
              <a:t>Fourth Outline Level</a:t>
            </a:r>
            <a:endParaRPr lang="en-GB" sz="2100" b="0" u="none" strike="noStrike">
              <a:solidFill>
                <a:srgbClr val="000000"/>
              </a:solidFill>
              <a:effectLst/>
              <a:uFillTx/>
              <a:latin typeface="Arial"/>
            </a:endParaRPr>
          </a:p>
          <a:p>
            <a:pPr marL="2160000" lvl="4" indent="-216000">
              <a:spcBef>
                <a:spcPts val="283"/>
              </a:spcBef>
              <a:buClr>
                <a:srgbClr val="000000"/>
              </a:buClr>
              <a:buSzPct val="45000"/>
              <a:buFont typeface="Wingdings" charset="2"/>
              <a:buChar char=""/>
            </a:pPr>
            <a:r>
              <a:rPr lang="en-GB" sz="2100" b="0" u="none" strike="noStrike">
                <a:solidFill>
                  <a:srgbClr val="000000"/>
                </a:solidFill>
                <a:effectLst/>
                <a:uFillTx/>
                <a:latin typeface="Arial"/>
              </a:rPr>
              <a:t>Fifth Outline Level</a:t>
            </a:r>
            <a:endParaRPr lang="en-GB" sz="2100" b="0" u="none" strike="noStrike">
              <a:solidFill>
                <a:srgbClr val="000000"/>
              </a:solidFill>
              <a:effectLst/>
              <a:uFillTx/>
              <a:latin typeface="Arial"/>
            </a:endParaRPr>
          </a:p>
          <a:p>
            <a:pPr marL="2592000" lvl="5" indent="-216000">
              <a:spcBef>
                <a:spcPts val="283"/>
              </a:spcBef>
              <a:buClr>
                <a:srgbClr val="000000"/>
              </a:buClr>
              <a:buSzPct val="45000"/>
              <a:buFont typeface="Wingdings" charset="2"/>
              <a:buChar char=""/>
            </a:pPr>
            <a:r>
              <a:rPr lang="en-GB" sz="2100" b="0" u="none" strike="noStrike">
                <a:solidFill>
                  <a:srgbClr val="000000"/>
                </a:solidFill>
                <a:effectLst/>
                <a:uFillTx/>
                <a:latin typeface="Arial"/>
              </a:rPr>
              <a:t>Sixth Outline Level</a:t>
            </a:r>
            <a:endParaRPr lang="en-GB" sz="2100" b="0" u="none" strike="noStrike">
              <a:solidFill>
                <a:srgbClr val="000000"/>
              </a:solidFill>
              <a:effectLst/>
              <a:uFillTx/>
              <a:latin typeface="Arial"/>
            </a:endParaRPr>
          </a:p>
          <a:p>
            <a:pPr marL="3024000" lvl="6" indent="-216000">
              <a:spcBef>
                <a:spcPts val="283"/>
              </a:spcBef>
              <a:buClr>
                <a:srgbClr val="000000"/>
              </a:buClr>
              <a:buSzPct val="45000"/>
              <a:buFont typeface="Wingdings" charset="2"/>
              <a:buChar char=""/>
            </a:pPr>
            <a:r>
              <a:rPr lang="en-GB" sz="2100" b="0" u="none" strike="noStrike">
                <a:solidFill>
                  <a:srgbClr val="000000"/>
                </a:solidFill>
                <a:effectLst/>
                <a:uFillTx/>
                <a:latin typeface="Arial"/>
              </a:rPr>
              <a:t>Seventh Outline Level</a:t>
            </a:r>
            <a:endParaRPr lang="en-GB" sz="2100" b="0" u="none" strike="noStrike">
              <a:solidFill>
                <a:srgbClr val="000000"/>
              </a:solidFill>
              <a:effectLst/>
              <a:uFillTx/>
              <a:latin typeface="Arial"/>
            </a:endParaRPr>
          </a:p>
        </p:txBody>
      </p:sp>
      <p:sp>
        <p:nvSpPr>
          <p:cNvPr id="69" name="PlaceHolder 3"/>
          <p:cNvSpPr>
            <a:spLocks noGrp="1"/>
          </p:cNvSpPr>
          <p:nvPr>
            <p:ph type="sldNum" idx="34"/>
          </p:nvPr>
        </p:nvSpPr>
        <p:spPr>
          <a:xfrm>
            <a:off x="8472600" y="4663080"/>
            <a:ext cx="548280" cy="393120"/>
          </a:xfrm>
          <a:prstGeom prst="rect">
            <a:avLst/>
          </a:prstGeom>
          <a:noFill/>
          <a:ln w="0">
            <a:noFill/>
          </a:ln>
        </p:spPr>
        <p:txBody>
          <a:bodyPr lIns="68400" rIns="68400" tIns="68400" bIns="68400" anchor="ctr">
            <a:normAutofit/>
          </a:bodyPr>
          <a:lstStyle>
            <a:lvl1pPr indent="0" algn="r">
              <a:lnSpc>
                <a:spcPct val="100000"/>
              </a:lnSpc>
              <a:buNone/>
              <a:tabLst>
                <a:tab algn="l" pos="0"/>
              </a:tabLst>
              <a:defRPr lang="de" sz="900" b="0" u="none" strike="noStrike">
                <a:solidFill>
                  <a:srgbClr val="888888"/>
                </a:solidFill>
                <a:effectLst/>
                <a:uFillTx/>
                <a:latin typeface="Calibri"/>
                <a:ea typeface="Calibri"/>
              </a:defRPr>
            </a:lvl1pPr>
          </a:lstStyle>
          <a:p>
            <a:pPr indent="0" algn="r">
              <a:lnSpc>
                <a:spcPct val="100000"/>
              </a:lnSpc>
              <a:buNone/>
              <a:tabLst>
                <a:tab algn="l" pos="0"/>
              </a:tabLst>
            </a:pPr>
            <a:fld id="{652C3123-541A-441E-A380-02BDD6BEE1E0}" type="slidenum">
              <a:rPr lang="de" sz="900" b="0" u="none" strike="noStrike">
                <a:solidFill>
                  <a:srgbClr val="888888"/>
                </a:solidFill>
                <a:effectLst/>
                <a:uFillTx/>
                <a:latin typeface="Calibri"/>
                <a:ea typeface="Calibri"/>
              </a:rPr>
              <a:t>&lt;number&gt;</a:t>
            </a:fld>
            <a:endParaRPr lang="en-GB" sz="900" b="0" u="none" strike="noStrike">
              <a:solidFill>
                <a:srgbClr val="000000"/>
              </a:solidFill>
              <a:effectLst/>
              <a:uFillTx/>
              <a:latin typeface="Times New Roman"/>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bg>
      <p:bgPr>
        <a:solidFill>
          <a:schemeClr val="lt1"/>
        </a:solidFill>
      </p:bgPr>
    </p:bg>
    <p:spTree>
      <p:nvGrpSpPr>
        <p:cNvPr id="1" name=""/>
        <p:cNvGrpSpPr/>
        <p:nvPr/>
      </p:nvGrpSpPr>
      <p:grpSpPr>
        <a:xfrm>
          <a:off x="0" y="0"/>
          <a:ext cx="0" cy="0"/>
          <a:chOff x="0" y="0"/>
          <a:chExt cx="0" cy="0"/>
        </a:xfrm>
      </p:grpSpPr>
      <p:sp>
        <p:nvSpPr>
          <p:cNvPr id="70" name="PlaceHolder 1"/>
          <p:cNvSpPr>
            <a:spLocks noGrp="1"/>
          </p:cNvSpPr>
          <p:nvPr>
            <p:ph type="title"/>
          </p:nvPr>
        </p:nvSpPr>
        <p:spPr>
          <a:xfrm>
            <a:off x="623880" y="1282320"/>
            <a:ext cx="7886520" cy="2139120"/>
          </a:xfrm>
          <a:prstGeom prst="rect">
            <a:avLst/>
          </a:prstGeom>
          <a:noFill/>
          <a:ln w="0">
            <a:noFill/>
          </a:ln>
        </p:spPr>
        <p:txBody>
          <a:bodyPr lIns="68400" rIns="68400" tIns="34200" bIns="34200" anchor="b">
            <a:normAutofit/>
          </a:bodyPr>
          <a:p>
            <a:pPr indent="0">
              <a:buNone/>
            </a:pPr>
            <a:r>
              <a:rPr lang="en-GB" sz="4500" b="0" u="none" strike="noStrike">
                <a:solidFill>
                  <a:srgbClr val="000000"/>
                </a:solidFill>
                <a:effectLst/>
                <a:uFillTx/>
                <a:latin typeface="Arial"/>
              </a:rPr>
              <a:t>Click to edit the title text format</a:t>
            </a:r>
            <a:endParaRPr lang="en-GB" sz="4500" b="0" u="none" strike="noStrike">
              <a:solidFill>
                <a:srgbClr val="000000"/>
              </a:solidFill>
              <a:effectLst/>
              <a:uFillTx/>
              <a:latin typeface="Arial"/>
            </a:endParaRPr>
          </a:p>
        </p:txBody>
      </p:sp>
      <p:sp>
        <p:nvSpPr>
          <p:cNvPr id="71" name="PlaceHolder 2"/>
          <p:cNvSpPr>
            <a:spLocks noGrp="1"/>
          </p:cNvSpPr>
          <p:nvPr>
            <p:ph type="body"/>
          </p:nvPr>
        </p:nvSpPr>
        <p:spPr>
          <a:xfrm>
            <a:off x="623880" y="3441960"/>
            <a:ext cx="7886520" cy="1125000"/>
          </a:xfrm>
          <a:prstGeom prst="rect">
            <a:avLst/>
          </a:prstGeom>
          <a:noFill/>
          <a:ln w="0">
            <a:noFill/>
          </a:ln>
        </p:spPr>
        <p:txBody>
          <a:bodyPr lIns="68400" rIns="68400" tIns="34200" bIns="34200" anchor="t">
            <a:normAutofit fontScale="40000" lnSpcReduction="19999"/>
          </a:bodyPr>
          <a:p>
            <a:pPr marL="432000" indent="-324000">
              <a:spcBef>
                <a:spcPts val="1417"/>
              </a:spcBef>
              <a:buClr>
                <a:srgbClr val="000000"/>
              </a:buClr>
              <a:buSzPct val="45000"/>
              <a:buFont typeface="Wingdings" charset="2"/>
              <a:buChar char=""/>
            </a:pPr>
            <a:r>
              <a:rPr lang="en-GB" sz="1800" b="0" u="none" strike="noStrike">
                <a:solidFill>
                  <a:srgbClr val="000000"/>
                </a:solidFill>
                <a:effectLst/>
                <a:uFillTx/>
                <a:latin typeface="Arial"/>
              </a:rPr>
              <a:t>Click to edit the outline text format</a:t>
            </a:r>
            <a:endParaRPr lang="en-GB" sz="1800" b="0" u="none" strike="noStrike">
              <a:solidFill>
                <a:srgbClr val="000000"/>
              </a:solidFill>
              <a:effectLst/>
              <a:uFillTx/>
              <a:latin typeface="Arial"/>
            </a:endParaRPr>
          </a:p>
          <a:p>
            <a:pPr marL="864000" lvl="1" indent="-324000">
              <a:spcBef>
                <a:spcPts val="1134"/>
              </a:spcBef>
              <a:buClr>
                <a:srgbClr val="000000"/>
              </a:buClr>
              <a:buSzPct val="75000"/>
              <a:buFont typeface="Symbol" charset="2"/>
              <a:buChar char=""/>
            </a:pPr>
            <a:r>
              <a:rPr lang="en-GB" sz="1800" b="0" u="none" strike="noStrike">
                <a:solidFill>
                  <a:srgbClr val="000000"/>
                </a:solidFill>
                <a:effectLst/>
                <a:uFillTx/>
                <a:latin typeface="Arial"/>
              </a:rPr>
              <a:t>Second Outline Level</a:t>
            </a:r>
            <a:endParaRPr lang="en-GB" sz="1800" b="0" u="none" strike="noStrike">
              <a:solidFill>
                <a:srgbClr val="000000"/>
              </a:solidFill>
              <a:effectLst/>
              <a:uFillTx/>
              <a:latin typeface="Arial"/>
            </a:endParaRPr>
          </a:p>
          <a:p>
            <a:pPr marL="1296000" lvl="2" indent="-288000">
              <a:spcBef>
                <a:spcPts val="850"/>
              </a:spcBef>
              <a:buClr>
                <a:srgbClr val="000000"/>
              </a:buClr>
              <a:buSzPct val="45000"/>
              <a:buFont typeface="Wingdings" charset="2"/>
              <a:buChar char=""/>
            </a:pPr>
            <a:r>
              <a:rPr lang="en-GB" sz="1800" b="0" u="none" strike="noStrike">
                <a:solidFill>
                  <a:srgbClr val="000000"/>
                </a:solidFill>
                <a:effectLst/>
                <a:uFillTx/>
                <a:latin typeface="Arial"/>
              </a:rPr>
              <a:t>Third Outline Level</a:t>
            </a:r>
            <a:endParaRPr lang="en-GB" sz="1800" b="0" u="none" strike="noStrike">
              <a:solidFill>
                <a:srgbClr val="000000"/>
              </a:solidFill>
              <a:effectLst/>
              <a:uFillTx/>
              <a:latin typeface="Arial"/>
            </a:endParaRPr>
          </a:p>
          <a:p>
            <a:pPr marL="1728000" lvl="3" indent="-216000">
              <a:spcBef>
                <a:spcPts val="567"/>
              </a:spcBef>
              <a:buClr>
                <a:srgbClr val="000000"/>
              </a:buClr>
              <a:buSzPct val="75000"/>
              <a:buFont typeface="Symbol" charset="2"/>
              <a:buChar char=""/>
            </a:pPr>
            <a:r>
              <a:rPr lang="en-GB" sz="1800" b="0" u="none" strike="noStrike">
                <a:solidFill>
                  <a:srgbClr val="000000"/>
                </a:solidFill>
                <a:effectLst/>
                <a:uFillTx/>
                <a:latin typeface="Arial"/>
              </a:rPr>
              <a:t>Fourth Outline Level</a:t>
            </a:r>
            <a:endParaRPr lang="en-GB" sz="1800" b="0" u="none" strike="noStrike">
              <a:solidFill>
                <a:srgbClr val="000000"/>
              </a:solidFill>
              <a:effectLst/>
              <a:uFillTx/>
              <a:latin typeface="Arial"/>
            </a:endParaRPr>
          </a:p>
          <a:p>
            <a:pPr marL="2160000" lvl="4" indent="-216000">
              <a:spcBef>
                <a:spcPts val="283"/>
              </a:spcBef>
              <a:buClr>
                <a:srgbClr val="000000"/>
              </a:buClr>
              <a:buSzPct val="45000"/>
              <a:buFont typeface="Wingdings" charset="2"/>
              <a:buChar char=""/>
            </a:pPr>
            <a:r>
              <a:rPr lang="en-GB" sz="1800" b="0" u="none" strike="noStrike">
                <a:solidFill>
                  <a:srgbClr val="000000"/>
                </a:solidFill>
                <a:effectLst/>
                <a:uFillTx/>
                <a:latin typeface="Arial"/>
              </a:rPr>
              <a:t>Fifth Outline Level</a:t>
            </a:r>
            <a:endParaRPr lang="en-GB" sz="1800" b="0" u="none" strike="noStrike">
              <a:solidFill>
                <a:srgbClr val="000000"/>
              </a:solidFill>
              <a:effectLst/>
              <a:uFillTx/>
              <a:latin typeface="Arial"/>
            </a:endParaRPr>
          </a:p>
          <a:p>
            <a:pPr marL="2592000" lvl="5" indent="-216000">
              <a:spcBef>
                <a:spcPts val="283"/>
              </a:spcBef>
              <a:buClr>
                <a:srgbClr val="000000"/>
              </a:buClr>
              <a:buSzPct val="45000"/>
              <a:buFont typeface="Wingdings" charset="2"/>
              <a:buChar char=""/>
            </a:pPr>
            <a:r>
              <a:rPr lang="en-GB" sz="1800" b="0" u="none" strike="noStrike">
                <a:solidFill>
                  <a:srgbClr val="000000"/>
                </a:solidFill>
                <a:effectLst/>
                <a:uFillTx/>
                <a:latin typeface="Arial"/>
              </a:rPr>
              <a:t>Sixth Outline Level</a:t>
            </a:r>
            <a:endParaRPr lang="en-GB" sz="1800" b="0" u="none" strike="noStrike">
              <a:solidFill>
                <a:srgbClr val="000000"/>
              </a:solidFill>
              <a:effectLst/>
              <a:uFillTx/>
              <a:latin typeface="Arial"/>
            </a:endParaRPr>
          </a:p>
          <a:p>
            <a:pPr marL="3024000" lvl="6" indent="-216000">
              <a:spcBef>
                <a:spcPts val="283"/>
              </a:spcBef>
              <a:buClr>
                <a:srgbClr val="000000"/>
              </a:buClr>
              <a:buSzPct val="45000"/>
              <a:buFont typeface="Wingdings" charset="2"/>
              <a:buChar char=""/>
            </a:pPr>
            <a:r>
              <a:rPr lang="en-GB" sz="1800" b="0" u="none" strike="noStrike">
                <a:solidFill>
                  <a:srgbClr val="000000"/>
                </a:solidFill>
                <a:effectLst/>
                <a:uFillTx/>
                <a:latin typeface="Arial"/>
              </a:rPr>
              <a:t>Seventh Outline Level</a:t>
            </a:r>
            <a:endParaRPr lang="en-GB" sz="1800" b="0" u="none" strike="noStrike">
              <a:solidFill>
                <a:srgbClr val="000000"/>
              </a:solidFill>
              <a:effectLst/>
              <a:uFillTx/>
              <a:latin typeface="Arial"/>
            </a:endParaRPr>
          </a:p>
        </p:txBody>
      </p:sp>
      <p:sp>
        <p:nvSpPr>
          <p:cNvPr id="72" name="PlaceHolder 3"/>
          <p:cNvSpPr>
            <a:spLocks noGrp="1"/>
          </p:cNvSpPr>
          <p:nvPr>
            <p:ph type="dt" idx="35"/>
          </p:nvPr>
        </p:nvSpPr>
        <p:spPr>
          <a:xfrm>
            <a:off x="628560" y="4767120"/>
            <a:ext cx="2057040" cy="273600"/>
          </a:xfrm>
          <a:prstGeom prst="rect">
            <a:avLst/>
          </a:prstGeom>
          <a:noFill/>
          <a:ln w="0">
            <a:noFill/>
          </a:ln>
        </p:spPr>
        <p:txBody>
          <a:bodyPr lIns="68400" rIns="68400" tIns="34200" bIns="34200" anchor="ctr">
            <a:noAutofit/>
          </a:bodyPr>
          <a:lstStyle>
            <a:lvl1pPr indent="0">
              <a:buNone/>
              <a:defRPr lang="en-GB" sz="1400" b="0" u="none" strike="noStrike">
                <a:solidFill>
                  <a:srgbClr val="000000"/>
                </a:solidFill>
                <a:effectLst/>
                <a:uFillTx/>
                <a:latin typeface="Times New Roman"/>
              </a:defRPr>
            </a:lvl1pPr>
          </a:lstStyle>
          <a:p>
            <a:pPr indent="0">
              <a:buNone/>
            </a:pPr>
            <a:r>
              <a:rPr lang="en-GB" sz="1400" b="0" u="none" strike="noStrike">
                <a:solidFill>
                  <a:srgbClr val="000000"/>
                </a:solidFill>
                <a:effectLst/>
                <a:uFillTx/>
                <a:latin typeface="Times New Roman"/>
              </a:rPr>
              <a:t>&lt;date/time&gt;</a:t>
            </a:r>
            <a:endParaRPr lang="en-GB" sz="1400" b="0" u="none" strike="noStrike">
              <a:solidFill>
                <a:srgbClr val="000000"/>
              </a:solidFill>
              <a:effectLst/>
              <a:uFillTx/>
              <a:latin typeface="Times New Roman"/>
            </a:endParaRPr>
          </a:p>
        </p:txBody>
      </p:sp>
      <p:sp>
        <p:nvSpPr>
          <p:cNvPr id="73" name="PlaceHolder 4"/>
          <p:cNvSpPr>
            <a:spLocks noGrp="1"/>
          </p:cNvSpPr>
          <p:nvPr>
            <p:ph type="ftr" idx="36"/>
          </p:nvPr>
        </p:nvSpPr>
        <p:spPr>
          <a:xfrm>
            <a:off x="3029040" y="4767120"/>
            <a:ext cx="3085920" cy="273600"/>
          </a:xfrm>
          <a:prstGeom prst="rect">
            <a:avLst/>
          </a:prstGeom>
          <a:noFill/>
          <a:ln w="0">
            <a:noFill/>
          </a:ln>
        </p:spPr>
        <p:txBody>
          <a:bodyPr lIns="68400" rIns="68400" tIns="34200" bIns="34200" anchor="ctr">
            <a:noAutofit/>
          </a:bodyPr>
          <a:lstStyle>
            <a:lvl1pPr indent="0" algn="ctr">
              <a:buNone/>
              <a:defRPr lang="en-GB" sz="1400" b="0" u="none" strike="noStrike">
                <a:solidFill>
                  <a:srgbClr val="000000"/>
                </a:solidFill>
                <a:effectLst/>
                <a:uFillTx/>
                <a:latin typeface="Times New Roman"/>
              </a:defRPr>
            </a:lvl1pPr>
          </a:lstStyle>
          <a:p>
            <a:pPr indent="0" algn="ctr">
              <a:buNone/>
            </a:pPr>
            <a:r>
              <a:rPr lang="en-GB" sz="1400" b="0" u="none" strike="noStrike">
                <a:solidFill>
                  <a:srgbClr val="000000"/>
                </a:solidFill>
                <a:effectLst/>
                <a:uFillTx/>
                <a:latin typeface="Times New Roman"/>
              </a:rPr>
              <a:t>&lt;footer&gt;</a:t>
            </a:r>
            <a:endParaRPr lang="en-GB" sz="1400" b="0" u="none" strike="noStrike">
              <a:solidFill>
                <a:srgbClr val="000000"/>
              </a:solidFill>
              <a:effectLst/>
              <a:uFillTx/>
              <a:latin typeface="Times New Roman"/>
            </a:endParaRPr>
          </a:p>
        </p:txBody>
      </p:sp>
      <p:sp>
        <p:nvSpPr>
          <p:cNvPr id="74" name="PlaceHolder 5"/>
          <p:cNvSpPr>
            <a:spLocks noGrp="1"/>
          </p:cNvSpPr>
          <p:nvPr>
            <p:ph type="sldNum" idx="37"/>
          </p:nvPr>
        </p:nvSpPr>
        <p:spPr>
          <a:xfrm>
            <a:off x="6458040" y="4767120"/>
            <a:ext cx="2057040" cy="273600"/>
          </a:xfrm>
          <a:prstGeom prst="rect">
            <a:avLst/>
          </a:prstGeom>
          <a:noFill/>
          <a:ln w="0">
            <a:noFill/>
          </a:ln>
        </p:spPr>
        <p:txBody>
          <a:bodyPr lIns="68400" rIns="68400" tIns="34200" bIns="34200" anchor="ctr">
            <a:noAutofit/>
          </a:bodyPr>
          <a:lstStyle>
            <a:lvl1pPr indent="0" algn="r">
              <a:lnSpc>
                <a:spcPct val="100000"/>
              </a:lnSpc>
              <a:buNone/>
              <a:tabLst>
                <a:tab algn="l" pos="0"/>
              </a:tabLst>
              <a:defRPr lang="de" sz="900" b="0" u="none" strike="noStrike">
                <a:solidFill>
                  <a:srgbClr val="888888"/>
                </a:solidFill>
                <a:effectLst/>
                <a:uFillTx/>
                <a:latin typeface="Calibri"/>
                <a:ea typeface="Calibri"/>
              </a:defRPr>
            </a:lvl1pPr>
          </a:lstStyle>
          <a:p>
            <a:pPr indent="0" algn="r">
              <a:lnSpc>
                <a:spcPct val="100000"/>
              </a:lnSpc>
              <a:buNone/>
              <a:tabLst>
                <a:tab algn="l" pos="0"/>
              </a:tabLst>
            </a:pPr>
            <a:fld id="{3C1D7B94-53DD-4542-8F72-3DE7477B3C72}" type="slidenum">
              <a:rPr lang="de" sz="900" b="0" u="none" strike="noStrike">
                <a:solidFill>
                  <a:srgbClr val="888888"/>
                </a:solidFill>
                <a:effectLst/>
                <a:uFillTx/>
                <a:latin typeface="Calibri"/>
                <a:ea typeface="Calibri"/>
              </a:rPr>
              <a:t>&lt;number&gt;</a:t>
            </a:fld>
            <a:endParaRPr lang="en-GB" sz="900" b="0" u="none" strike="noStrike">
              <a:solidFill>
                <a:srgbClr val="000000"/>
              </a:solidFill>
              <a:effectLst/>
              <a:uFillTx/>
              <a:latin typeface="Times New Roman"/>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_OBJECTS">
    <p:bg>
      <p:bgPr>
        <a:solidFill>
          <a:schemeClr val="lt1"/>
        </a:solidFill>
      </p:bgPr>
    </p:bg>
    <p:spTree>
      <p:nvGrpSpPr>
        <p:cNvPr id="1" name=""/>
        <p:cNvGrpSpPr/>
        <p:nvPr/>
      </p:nvGrpSpPr>
      <p:grpSpPr>
        <a:xfrm>
          <a:off x="0" y="0"/>
          <a:ext cx="0" cy="0"/>
          <a:chOff x="0" y="0"/>
          <a:chExt cx="0" cy="0"/>
        </a:xfrm>
      </p:grpSpPr>
      <p:sp>
        <p:nvSpPr>
          <p:cNvPr id="75" name="PlaceHolder 1"/>
          <p:cNvSpPr>
            <a:spLocks noGrp="1"/>
          </p:cNvSpPr>
          <p:nvPr>
            <p:ph type="title"/>
          </p:nvPr>
        </p:nvSpPr>
        <p:spPr>
          <a:xfrm>
            <a:off x="628560" y="273960"/>
            <a:ext cx="7886520" cy="993960"/>
          </a:xfrm>
          <a:prstGeom prst="rect">
            <a:avLst/>
          </a:prstGeom>
          <a:noFill/>
          <a:ln w="0">
            <a:noFill/>
          </a:ln>
        </p:spPr>
        <p:txBody>
          <a:bodyPr lIns="68400" rIns="68400" tIns="34200" bIns="34200" anchor="ctr">
            <a:normAutofit/>
          </a:bodyPr>
          <a:p>
            <a:pPr indent="0">
              <a:buNone/>
            </a:pPr>
            <a:r>
              <a:rPr lang="en-GB" sz="3300" b="0" u="none" strike="noStrike">
                <a:solidFill>
                  <a:srgbClr val="000000"/>
                </a:solidFill>
                <a:effectLst/>
                <a:uFillTx/>
                <a:latin typeface="Arial"/>
              </a:rPr>
              <a:t>Click to edit the title text format</a:t>
            </a:r>
            <a:endParaRPr lang="en-GB" sz="3300" b="0" u="none" strike="noStrike">
              <a:solidFill>
                <a:srgbClr val="000000"/>
              </a:solidFill>
              <a:effectLst/>
              <a:uFillTx/>
              <a:latin typeface="Arial"/>
            </a:endParaRPr>
          </a:p>
        </p:txBody>
      </p:sp>
      <p:sp>
        <p:nvSpPr>
          <p:cNvPr id="76" name="PlaceHolder 2"/>
          <p:cNvSpPr>
            <a:spLocks noGrp="1"/>
          </p:cNvSpPr>
          <p:nvPr>
            <p:ph type="body"/>
          </p:nvPr>
        </p:nvSpPr>
        <p:spPr>
          <a:xfrm>
            <a:off x="628560" y="1369080"/>
            <a:ext cx="3885840" cy="3263040"/>
          </a:xfrm>
          <a:prstGeom prst="rect">
            <a:avLst/>
          </a:prstGeom>
          <a:noFill/>
          <a:ln w="0">
            <a:noFill/>
          </a:ln>
        </p:spPr>
        <p:txBody>
          <a:bodyPr lIns="68400" rIns="68400" tIns="34200" bIns="34200" anchor="t">
            <a:normAutofit fontScale="77500" lnSpcReduction="19999"/>
          </a:bodyPr>
          <a:p>
            <a:pPr marL="432000" indent="-324000">
              <a:spcBef>
                <a:spcPts val="1417"/>
              </a:spcBef>
              <a:buClr>
                <a:srgbClr val="000000"/>
              </a:buClr>
              <a:buSzPct val="45000"/>
              <a:buFont typeface="Wingdings" charset="2"/>
              <a:buChar char=""/>
            </a:pPr>
            <a:r>
              <a:rPr lang="en-GB" sz="2100" b="0" u="none" strike="noStrike">
                <a:solidFill>
                  <a:srgbClr val="000000"/>
                </a:solidFill>
                <a:effectLst/>
                <a:uFillTx/>
                <a:latin typeface="Arial"/>
              </a:rPr>
              <a:t>Click to edit the outline text format</a:t>
            </a:r>
            <a:endParaRPr lang="en-GB" sz="2100" b="0" u="none" strike="noStrike">
              <a:solidFill>
                <a:srgbClr val="000000"/>
              </a:solidFill>
              <a:effectLst/>
              <a:uFillTx/>
              <a:latin typeface="Arial"/>
            </a:endParaRPr>
          </a:p>
          <a:p>
            <a:pPr marL="864000" lvl="1" indent="-324000">
              <a:spcBef>
                <a:spcPts val="1134"/>
              </a:spcBef>
              <a:buClr>
                <a:srgbClr val="000000"/>
              </a:buClr>
              <a:buSzPct val="75000"/>
              <a:buFont typeface="Symbol" charset="2"/>
              <a:buChar char=""/>
            </a:pPr>
            <a:r>
              <a:rPr lang="en-GB" sz="2100" b="0" u="none" strike="noStrike">
                <a:solidFill>
                  <a:srgbClr val="000000"/>
                </a:solidFill>
                <a:effectLst/>
                <a:uFillTx/>
                <a:latin typeface="Arial"/>
              </a:rPr>
              <a:t>Second Outline Level</a:t>
            </a:r>
            <a:endParaRPr lang="en-GB" sz="2100" b="0" u="none" strike="noStrike">
              <a:solidFill>
                <a:srgbClr val="000000"/>
              </a:solidFill>
              <a:effectLst/>
              <a:uFillTx/>
              <a:latin typeface="Arial"/>
            </a:endParaRPr>
          </a:p>
          <a:p>
            <a:pPr marL="1296000" lvl="2" indent="-288000">
              <a:spcBef>
                <a:spcPts val="850"/>
              </a:spcBef>
              <a:buClr>
                <a:srgbClr val="000000"/>
              </a:buClr>
              <a:buSzPct val="45000"/>
              <a:buFont typeface="Wingdings" charset="2"/>
              <a:buChar char=""/>
            </a:pPr>
            <a:r>
              <a:rPr lang="en-GB" sz="2100" b="0" u="none" strike="noStrike">
                <a:solidFill>
                  <a:srgbClr val="000000"/>
                </a:solidFill>
                <a:effectLst/>
                <a:uFillTx/>
                <a:latin typeface="Arial"/>
              </a:rPr>
              <a:t>Third Outline Level</a:t>
            </a:r>
            <a:endParaRPr lang="en-GB" sz="2100" b="0" u="none" strike="noStrike">
              <a:solidFill>
                <a:srgbClr val="000000"/>
              </a:solidFill>
              <a:effectLst/>
              <a:uFillTx/>
              <a:latin typeface="Arial"/>
            </a:endParaRPr>
          </a:p>
          <a:p>
            <a:pPr marL="1728000" lvl="3" indent="-216000">
              <a:spcBef>
                <a:spcPts val="567"/>
              </a:spcBef>
              <a:buClr>
                <a:srgbClr val="000000"/>
              </a:buClr>
              <a:buSzPct val="75000"/>
              <a:buFont typeface="Symbol" charset="2"/>
              <a:buChar char=""/>
            </a:pPr>
            <a:r>
              <a:rPr lang="en-GB" sz="2100" b="0" u="none" strike="noStrike">
                <a:solidFill>
                  <a:srgbClr val="000000"/>
                </a:solidFill>
                <a:effectLst/>
                <a:uFillTx/>
                <a:latin typeface="Arial"/>
              </a:rPr>
              <a:t>Fourth Outline Level</a:t>
            </a:r>
            <a:endParaRPr lang="en-GB" sz="2100" b="0" u="none" strike="noStrike">
              <a:solidFill>
                <a:srgbClr val="000000"/>
              </a:solidFill>
              <a:effectLst/>
              <a:uFillTx/>
              <a:latin typeface="Arial"/>
            </a:endParaRPr>
          </a:p>
          <a:p>
            <a:pPr marL="2160000" lvl="4" indent="-216000">
              <a:spcBef>
                <a:spcPts val="283"/>
              </a:spcBef>
              <a:buClr>
                <a:srgbClr val="000000"/>
              </a:buClr>
              <a:buSzPct val="45000"/>
              <a:buFont typeface="Wingdings" charset="2"/>
              <a:buChar char=""/>
            </a:pPr>
            <a:r>
              <a:rPr lang="en-GB" sz="2100" b="0" u="none" strike="noStrike">
                <a:solidFill>
                  <a:srgbClr val="000000"/>
                </a:solidFill>
                <a:effectLst/>
                <a:uFillTx/>
                <a:latin typeface="Arial"/>
              </a:rPr>
              <a:t>Fifth Outline Level</a:t>
            </a:r>
            <a:endParaRPr lang="en-GB" sz="2100" b="0" u="none" strike="noStrike">
              <a:solidFill>
                <a:srgbClr val="000000"/>
              </a:solidFill>
              <a:effectLst/>
              <a:uFillTx/>
              <a:latin typeface="Arial"/>
            </a:endParaRPr>
          </a:p>
          <a:p>
            <a:pPr marL="2592000" lvl="5" indent="-216000">
              <a:spcBef>
                <a:spcPts val="283"/>
              </a:spcBef>
              <a:buClr>
                <a:srgbClr val="000000"/>
              </a:buClr>
              <a:buSzPct val="45000"/>
              <a:buFont typeface="Wingdings" charset="2"/>
              <a:buChar char=""/>
            </a:pPr>
            <a:r>
              <a:rPr lang="en-GB" sz="2100" b="0" u="none" strike="noStrike">
                <a:solidFill>
                  <a:srgbClr val="000000"/>
                </a:solidFill>
                <a:effectLst/>
                <a:uFillTx/>
                <a:latin typeface="Arial"/>
              </a:rPr>
              <a:t>Sixth Outline Level</a:t>
            </a:r>
            <a:endParaRPr lang="en-GB" sz="2100" b="0" u="none" strike="noStrike">
              <a:solidFill>
                <a:srgbClr val="000000"/>
              </a:solidFill>
              <a:effectLst/>
              <a:uFillTx/>
              <a:latin typeface="Arial"/>
            </a:endParaRPr>
          </a:p>
          <a:p>
            <a:pPr marL="3024000" lvl="6" indent="-216000">
              <a:spcBef>
                <a:spcPts val="283"/>
              </a:spcBef>
              <a:buClr>
                <a:srgbClr val="000000"/>
              </a:buClr>
              <a:buSzPct val="45000"/>
              <a:buFont typeface="Wingdings" charset="2"/>
              <a:buChar char=""/>
            </a:pPr>
            <a:r>
              <a:rPr lang="en-GB" sz="2100" b="0" u="none" strike="noStrike">
                <a:solidFill>
                  <a:srgbClr val="000000"/>
                </a:solidFill>
                <a:effectLst/>
                <a:uFillTx/>
                <a:latin typeface="Arial"/>
              </a:rPr>
              <a:t>Seventh Outline Level</a:t>
            </a:r>
            <a:endParaRPr lang="en-GB" sz="2100" b="0" u="none" strike="noStrike">
              <a:solidFill>
                <a:srgbClr val="000000"/>
              </a:solidFill>
              <a:effectLst/>
              <a:uFillTx/>
              <a:latin typeface="Arial"/>
            </a:endParaRPr>
          </a:p>
        </p:txBody>
      </p:sp>
      <p:sp>
        <p:nvSpPr>
          <p:cNvPr id="77" name="PlaceHolder 3"/>
          <p:cNvSpPr>
            <a:spLocks noGrp="1"/>
          </p:cNvSpPr>
          <p:nvPr>
            <p:ph type="body"/>
          </p:nvPr>
        </p:nvSpPr>
        <p:spPr>
          <a:xfrm>
            <a:off x="4629240" y="1369080"/>
            <a:ext cx="3885840" cy="3263040"/>
          </a:xfrm>
          <a:prstGeom prst="rect">
            <a:avLst/>
          </a:prstGeom>
          <a:noFill/>
          <a:ln w="0">
            <a:noFill/>
          </a:ln>
        </p:spPr>
        <p:txBody>
          <a:bodyPr lIns="68400" rIns="68400" tIns="34200" bIns="34200" anchor="t">
            <a:normAutofit fontScale="77500" lnSpcReduction="19999"/>
          </a:bodyPr>
          <a:p>
            <a:pPr marL="432000" indent="-324000">
              <a:spcBef>
                <a:spcPts val="1417"/>
              </a:spcBef>
              <a:buClr>
                <a:srgbClr val="000000"/>
              </a:buClr>
              <a:buSzPct val="45000"/>
              <a:buFont typeface="Wingdings" charset="2"/>
              <a:buChar char=""/>
            </a:pPr>
            <a:r>
              <a:rPr lang="en-GB" sz="2100" b="0" u="none" strike="noStrike">
                <a:solidFill>
                  <a:srgbClr val="000000"/>
                </a:solidFill>
                <a:effectLst/>
                <a:uFillTx/>
                <a:latin typeface="Arial"/>
              </a:rPr>
              <a:t>Click to edit the outline text format</a:t>
            </a:r>
            <a:endParaRPr lang="en-GB" sz="2100" b="0" u="none" strike="noStrike">
              <a:solidFill>
                <a:srgbClr val="000000"/>
              </a:solidFill>
              <a:effectLst/>
              <a:uFillTx/>
              <a:latin typeface="Arial"/>
            </a:endParaRPr>
          </a:p>
          <a:p>
            <a:pPr marL="864000" lvl="1" indent="-324000">
              <a:spcBef>
                <a:spcPts val="1134"/>
              </a:spcBef>
              <a:buClr>
                <a:srgbClr val="000000"/>
              </a:buClr>
              <a:buSzPct val="75000"/>
              <a:buFont typeface="Symbol" charset="2"/>
              <a:buChar char=""/>
            </a:pPr>
            <a:r>
              <a:rPr lang="en-GB" sz="2100" b="0" u="none" strike="noStrike">
                <a:solidFill>
                  <a:srgbClr val="000000"/>
                </a:solidFill>
                <a:effectLst/>
                <a:uFillTx/>
                <a:latin typeface="Arial"/>
              </a:rPr>
              <a:t>Second Outline Level</a:t>
            </a:r>
            <a:endParaRPr lang="en-GB" sz="2100" b="0" u="none" strike="noStrike">
              <a:solidFill>
                <a:srgbClr val="000000"/>
              </a:solidFill>
              <a:effectLst/>
              <a:uFillTx/>
              <a:latin typeface="Arial"/>
            </a:endParaRPr>
          </a:p>
          <a:p>
            <a:pPr marL="1296000" lvl="2" indent="-288000">
              <a:spcBef>
                <a:spcPts val="850"/>
              </a:spcBef>
              <a:buClr>
                <a:srgbClr val="000000"/>
              </a:buClr>
              <a:buSzPct val="45000"/>
              <a:buFont typeface="Wingdings" charset="2"/>
              <a:buChar char=""/>
            </a:pPr>
            <a:r>
              <a:rPr lang="en-GB" sz="2100" b="0" u="none" strike="noStrike">
                <a:solidFill>
                  <a:srgbClr val="000000"/>
                </a:solidFill>
                <a:effectLst/>
                <a:uFillTx/>
                <a:latin typeface="Arial"/>
              </a:rPr>
              <a:t>Third Outline Level</a:t>
            </a:r>
            <a:endParaRPr lang="en-GB" sz="2100" b="0" u="none" strike="noStrike">
              <a:solidFill>
                <a:srgbClr val="000000"/>
              </a:solidFill>
              <a:effectLst/>
              <a:uFillTx/>
              <a:latin typeface="Arial"/>
            </a:endParaRPr>
          </a:p>
          <a:p>
            <a:pPr marL="1728000" lvl="3" indent="-216000">
              <a:spcBef>
                <a:spcPts val="567"/>
              </a:spcBef>
              <a:buClr>
                <a:srgbClr val="000000"/>
              </a:buClr>
              <a:buSzPct val="75000"/>
              <a:buFont typeface="Symbol" charset="2"/>
              <a:buChar char=""/>
            </a:pPr>
            <a:r>
              <a:rPr lang="en-GB" sz="2100" b="0" u="none" strike="noStrike">
                <a:solidFill>
                  <a:srgbClr val="000000"/>
                </a:solidFill>
                <a:effectLst/>
                <a:uFillTx/>
                <a:latin typeface="Arial"/>
              </a:rPr>
              <a:t>Fourth Outline Level</a:t>
            </a:r>
            <a:endParaRPr lang="en-GB" sz="2100" b="0" u="none" strike="noStrike">
              <a:solidFill>
                <a:srgbClr val="000000"/>
              </a:solidFill>
              <a:effectLst/>
              <a:uFillTx/>
              <a:latin typeface="Arial"/>
            </a:endParaRPr>
          </a:p>
          <a:p>
            <a:pPr marL="2160000" lvl="4" indent="-216000">
              <a:spcBef>
                <a:spcPts val="283"/>
              </a:spcBef>
              <a:buClr>
                <a:srgbClr val="000000"/>
              </a:buClr>
              <a:buSzPct val="45000"/>
              <a:buFont typeface="Wingdings" charset="2"/>
              <a:buChar char=""/>
            </a:pPr>
            <a:r>
              <a:rPr lang="en-GB" sz="2100" b="0" u="none" strike="noStrike">
                <a:solidFill>
                  <a:srgbClr val="000000"/>
                </a:solidFill>
                <a:effectLst/>
                <a:uFillTx/>
                <a:latin typeface="Arial"/>
              </a:rPr>
              <a:t>Fifth Outline Level</a:t>
            </a:r>
            <a:endParaRPr lang="en-GB" sz="2100" b="0" u="none" strike="noStrike">
              <a:solidFill>
                <a:srgbClr val="000000"/>
              </a:solidFill>
              <a:effectLst/>
              <a:uFillTx/>
              <a:latin typeface="Arial"/>
            </a:endParaRPr>
          </a:p>
          <a:p>
            <a:pPr marL="2592000" lvl="5" indent="-216000">
              <a:spcBef>
                <a:spcPts val="283"/>
              </a:spcBef>
              <a:buClr>
                <a:srgbClr val="000000"/>
              </a:buClr>
              <a:buSzPct val="45000"/>
              <a:buFont typeface="Wingdings" charset="2"/>
              <a:buChar char=""/>
            </a:pPr>
            <a:r>
              <a:rPr lang="en-GB" sz="2100" b="0" u="none" strike="noStrike">
                <a:solidFill>
                  <a:srgbClr val="000000"/>
                </a:solidFill>
                <a:effectLst/>
                <a:uFillTx/>
                <a:latin typeface="Arial"/>
              </a:rPr>
              <a:t>Sixth Outline Level</a:t>
            </a:r>
            <a:endParaRPr lang="en-GB" sz="2100" b="0" u="none" strike="noStrike">
              <a:solidFill>
                <a:srgbClr val="000000"/>
              </a:solidFill>
              <a:effectLst/>
              <a:uFillTx/>
              <a:latin typeface="Arial"/>
            </a:endParaRPr>
          </a:p>
          <a:p>
            <a:pPr marL="3024000" lvl="6" indent="-216000">
              <a:spcBef>
                <a:spcPts val="283"/>
              </a:spcBef>
              <a:buClr>
                <a:srgbClr val="000000"/>
              </a:buClr>
              <a:buSzPct val="45000"/>
              <a:buFont typeface="Wingdings" charset="2"/>
              <a:buChar char=""/>
            </a:pPr>
            <a:r>
              <a:rPr lang="en-GB" sz="2100" b="0" u="none" strike="noStrike">
                <a:solidFill>
                  <a:srgbClr val="000000"/>
                </a:solidFill>
                <a:effectLst/>
                <a:uFillTx/>
                <a:latin typeface="Arial"/>
              </a:rPr>
              <a:t>Seventh Outline Level</a:t>
            </a:r>
            <a:endParaRPr lang="en-GB" sz="2100" b="0" u="none" strike="noStrike">
              <a:solidFill>
                <a:srgbClr val="000000"/>
              </a:solidFill>
              <a:effectLst/>
              <a:uFillTx/>
              <a:latin typeface="Arial"/>
            </a:endParaRPr>
          </a:p>
        </p:txBody>
      </p:sp>
      <p:sp>
        <p:nvSpPr>
          <p:cNvPr id="78" name="PlaceHolder 4"/>
          <p:cNvSpPr>
            <a:spLocks noGrp="1"/>
          </p:cNvSpPr>
          <p:nvPr>
            <p:ph type="dt" idx="38"/>
          </p:nvPr>
        </p:nvSpPr>
        <p:spPr>
          <a:xfrm>
            <a:off x="628560" y="4767120"/>
            <a:ext cx="2057040" cy="273600"/>
          </a:xfrm>
          <a:prstGeom prst="rect">
            <a:avLst/>
          </a:prstGeom>
          <a:noFill/>
          <a:ln w="0">
            <a:noFill/>
          </a:ln>
        </p:spPr>
        <p:txBody>
          <a:bodyPr lIns="68400" rIns="68400" tIns="34200" bIns="34200" anchor="ctr">
            <a:noAutofit/>
          </a:bodyPr>
          <a:lstStyle>
            <a:lvl1pPr indent="0">
              <a:buNone/>
              <a:defRPr lang="en-GB" sz="1400" b="0" u="none" strike="noStrike">
                <a:solidFill>
                  <a:srgbClr val="000000"/>
                </a:solidFill>
                <a:effectLst/>
                <a:uFillTx/>
                <a:latin typeface="Times New Roman"/>
              </a:defRPr>
            </a:lvl1pPr>
          </a:lstStyle>
          <a:p>
            <a:pPr indent="0">
              <a:buNone/>
            </a:pPr>
            <a:r>
              <a:rPr lang="en-GB" sz="1400" b="0" u="none" strike="noStrike">
                <a:solidFill>
                  <a:srgbClr val="000000"/>
                </a:solidFill>
                <a:effectLst/>
                <a:uFillTx/>
                <a:latin typeface="Times New Roman"/>
              </a:rPr>
              <a:t>&lt;date/time&gt;</a:t>
            </a:r>
            <a:endParaRPr lang="en-GB" sz="1400" b="0" u="none" strike="noStrike">
              <a:solidFill>
                <a:srgbClr val="000000"/>
              </a:solidFill>
              <a:effectLst/>
              <a:uFillTx/>
              <a:latin typeface="Times New Roman"/>
            </a:endParaRPr>
          </a:p>
        </p:txBody>
      </p:sp>
      <p:sp>
        <p:nvSpPr>
          <p:cNvPr id="79" name="PlaceHolder 5"/>
          <p:cNvSpPr>
            <a:spLocks noGrp="1"/>
          </p:cNvSpPr>
          <p:nvPr>
            <p:ph type="ftr" idx="39"/>
          </p:nvPr>
        </p:nvSpPr>
        <p:spPr>
          <a:xfrm>
            <a:off x="3029040" y="4767120"/>
            <a:ext cx="3085920" cy="273600"/>
          </a:xfrm>
          <a:prstGeom prst="rect">
            <a:avLst/>
          </a:prstGeom>
          <a:noFill/>
          <a:ln w="0">
            <a:noFill/>
          </a:ln>
        </p:spPr>
        <p:txBody>
          <a:bodyPr lIns="68400" rIns="68400" tIns="34200" bIns="34200" anchor="ctr">
            <a:noAutofit/>
          </a:bodyPr>
          <a:lstStyle>
            <a:lvl1pPr indent="0" algn="ctr">
              <a:buNone/>
              <a:defRPr lang="en-GB" sz="1400" b="0" u="none" strike="noStrike">
                <a:solidFill>
                  <a:srgbClr val="000000"/>
                </a:solidFill>
                <a:effectLst/>
                <a:uFillTx/>
                <a:latin typeface="Times New Roman"/>
              </a:defRPr>
            </a:lvl1pPr>
          </a:lstStyle>
          <a:p>
            <a:pPr indent="0" algn="ctr">
              <a:buNone/>
            </a:pPr>
            <a:r>
              <a:rPr lang="en-GB" sz="1400" b="0" u="none" strike="noStrike">
                <a:solidFill>
                  <a:srgbClr val="000000"/>
                </a:solidFill>
                <a:effectLst/>
                <a:uFillTx/>
                <a:latin typeface="Times New Roman"/>
              </a:rPr>
              <a:t>&lt;footer&gt;</a:t>
            </a:r>
            <a:endParaRPr lang="en-GB" sz="1400" b="0" u="none" strike="noStrike">
              <a:solidFill>
                <a:srgbClr val="000000"/>
              </a:solidFill>
              <a:effectLst/>
              <a:uFillTx/>
              <a:latin typeface="Times New Roman"/>
            </a:endParaRPr>
          </a:p>
        </p:txBody>
      </p:sp>
      <p:sp>
        <p:nvSpPr>
          <p:cNvPr id="80" name="PlaceHolder 6"/>
          <p:cNvSpPr>
            <a:spLocks noGrp="1"/>
          </p:cNvSpPr>
          <p:nvPr>
            <p:ph type="sldNum" idx="40"/>
          </p:nvPr>
        </p:nvSpPr>
        <p:spPr>
          <a:xfrm>
            <a:off x="6458040" y="4767120"/>
            <a:ext cx="2057040" cy="273600"/>
          </a:xfrm>
          <a:prstGeom prst="rect">
            <a:avLst/>
          </a:prstGeom>
          <a:noFill/>
          <a:ln w="0">
            <a:noFill/>
          </a:ln>
        </p:spPr>
        <p:txBody>
          <a:bodyPr lIns="68400" rIns="68400" tIns="34200" bIns="34200" anchor="ctr">
            <a:noAutofit/>
          </a:bodyPr>
          <a:lstStyle>
            <a:lvl1pPr indent="0" algn="r">
              <a:lnSpc>
                <a:spcPct val="100000"/>
              </a:lnSpc>
              <a:buNone/>
              <a:tabLst>
                <a:tab algn="l" pos="0"/>
              </a:tabLst>
              <a:defRPr lang="de" sz="900" b="0" u="none" strike="noStrike">
                <a:solidFill>
                  <a:srgbClr val="888888"/>
                </a:solidFill>
                <a:effectLst/>
                <a:uFillTx/>
                <a:latin typeface="Calibri"/>
                <a:ea typeface="Calibri"/>
              </a:defRPr>
            </a:lvl1pPr>
          </a:lstStyle>
          <a:p>
            <a:pPr indent="0" algn="r">
              <a:lnSpc>
                <a:spcPct val="100000"/>
              </a:lnSpc>
              <a:buNone/>
              <a:tabLst>
                <a:tab algn="l" pos="0"/>
              </a:tabLst>
            </a:pPr>
            <a:fld id="{06F6A68E-81C4-4FA5-9728-D50F93E591E1}" type="slidenum">
              <a:rPr lang="de" sz="900" b="0" u="none" strike="noStrike">
                <a:solidFill>
                  <a:srgbClr val="888888"/>
                </a:solidFill>
                <a:effectLst/>
                <a:uFillTx/>
                <a:latin typeface="Calibri"/>
                <a:ea typeface="Calibri"/>
              </a:rPr>
              <a:t>&lt;number&gt;</a:t>
            </a:fld>
            <a:endParaRPr lang="en-GB" sz="900" b="0" u="none" strike="noStrike">
              <a:solidFill>
                <a:srgbClr val="000000"/>
              </a:solidFill>
              <a:effectLst/>
              <a:uFillTx/>
              <a:latin typeface="Times New Roman"/>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WO_OBJECTS_WITH_TEXT">
    <p:bg>
      <p:bgPr>
        <a:solidFill>
          <a:schemeClr val="lt1"/>
        </a:solidFill>
      </p:bgPr>
    </p:bg>
    <p:spTree>
      <p:nvGrpSpPr>
        <p:cNvPr id="1" name=""/>
        <p:cNvGrpSpPr/>
        <p:nvPr/>
      </p:nvGrpSpPr>
      <p:grpSpPr>
        <a:xfrm>
          <a:off x="0" y="0"/>
          <a:ext cx="0" cy="0"/>
          <a:chOff x="0" y="0"/>
          <a:chExt cx="0" cy="0"/>
        </a:xfrm>
      </p:grpSpPr>
      <p:sp>
        <p:nvSpPr>
          <p:cNvPr id="81" name="PlaceHolder 1"/>
          <p:cNvSpPr>
            <a:spLocks noGrp="1"/>
          </p:cNvSpPr>
          <p:nvPr>
            <p:ph type="title"/>
          </p:nvPr>
        </p:nvSpPr>
        <p:spPr>
          <a:xfrm>
            <a:off x="630000" y="273960"/>
            <a:ext cx="7886520" cy="993960"/>
          </a:xfrm>
          <a:prstGeom prst="rect">
            <a:avLst/>
          </a:prstGeom>
          <a:noFill/>
          <a:ln w="0">
            <a:noFill/>
          </a:ln>
        </p:spPr>
        <p:txBody>
          <a:bodyPr lIns="68400" rIns="68400" tIns="34200" bIns="34200" anchor="ctr">
            <a:normAutofit/>
          </a:bodyPr>
          <a:p>
            <a:pPr indent="0">
              <a:buNone/>
            </a:pPr>
            <a:r>
              <a:rPr lang="en-GB" sz="3300" b="0" u="none" strike="noStrike">
                <a:solidFill>
                  <a:srgbClr val="000000"/>
                </a:solidFill>
                <a:effectLst/>
                <a:uFillTx/>
                <a:latin typeface="Arial"/>
              </a:rPr>
              <a:t>Click to edit the title text format</a:t>
            </a:r>
            <a:endParaRPr lang="en-GB" sz="3300" b="0" u="none" strike="noStrike">
              <a:solidFill>
                <a:srgbClr val="000000"/>
              </a:solidFill>
              <a:effectLst/>
              <a:uFillTx/>
              <a:latin typeface="Arial"/>
            </a:endParaRPr>
          </a:p>
        </p:txBody>
      </p:sp>
      <p:sp>
        <p:nvSpPr>
          <p:cNvPr id="82" name="PlaceHolder 2"/>
          <p:cNvSpPr>
            <a:spLocks noGrp="1"/>
          </p:cNvSpPr>
          <p:nvPr>
            <p:ph type="body"/>
          </p:nvPr>
        </p:nvSpPr>
        <p:spPr>
          <a:xfrm>
            <a:off x="630000" y="1260720"/>
            <a:ext cx="3868200" cy="617760"/>
          </a:xfrm>
          <a:prstGeom prst="rect">
            <a:avLst/>
          </a:prstGeom>
          <a:noFill/>
          <a:ln w="0">
            <a:noFill/>
          </a:ln>
        </p:spPr>
        <p:txBody>
          <a:bodyPr lIns="68400" rIns="68400" tIns="34200" bIns="34200" anchor="b">
            <a:normAutofit fontScale="25000" lnSpcReduction="19999"/>
          </a:bodyPr>
          <a:p>
            <a:pPr marL="432000" indent="-324000">
              <a:spcBef>
                <a:spcPts val="1417"/>
              </a:spcBef>
              <a:buClr>
                <a:srgbClr val="000000"/>
              </a:buClr>
              <a:buSzPct val="45000"/>
              <a:buFont typeface="Wingdings" charset="2"/>
              <a:buChar char=""/>
            </a:pPr>
            <a:r>
              <a:rPr lang="en-GB" sz="1800" b="0" u="none" strike="noStrike">
                <a:solidFill>
                  <a:srgbClr val="000000"/>
                </a:solidFill>
                <a:effectLst/>
                <a:uFillTx/>
                <a:latin typeface="Arial"/>
              </a:rPr>
              <a:t>Click to edit the outline text format</a:t>
            </a:r>
            <a:endParaRPr lang="en-GB" sz="1800" b="0" u="none" strike="noStrike">
              <a:solidFill>
                <a:srgbClr val="000000"/>
              </a:solidFill>
              <a:effectLst/>
              <a:uFillTx/>
              <a:latin typeface="Arial"/>
            </a:endParaRPr>
          </a:p>
          <a:p>
            <a:pPr marL="864000" lvl="1" indent="-324000">
              <a:spcBef>
                <a:spcPts val="1134"/>
              </a:spcBef>
              <a:buClr>
                <a:srgbClr val="000000"/>
              </a:buClr>
              <a:buSzPct val="75000"/>
              <a:buFont typeface="Symbol" charset="2"/>
              <a:buChar char=""/>
            </a:pPr>
            <a:r>
              <a:rPr lang="en-GB" sz="1800" b="0" u="none" strike="noStrike">
                <a:solidFill>
                  <a:srgbClr val="000000"/>
                </a:solidFill>
                <a:effectLst/>
                <a:uFillTx/>
                <a:latin typeface="Arial"/>
              </a:rPr>
              <a:t>Second Outline Level</a:t>
            </a:r>
            <a:endParaRPr lang="en-GB" sz="1800" b="0" u="none" strike="noStrike">
              <a:solidFill>
                <a:srgbClr val="000000"/>
              </a:solidFill>
              <a:effectLst/>
              <a:uFillTx/>
              <a:latin typeface="Arial"/>
            </a:endParaRPr>
          </a:p>
          <a:p>
            <a:pPr marL="1296000" lvl="2" indent="-288000">
              <a:spcBef>
                <a:spcPts val="850"/>
              </a:spcBef>
              <a:buClr>
                <a:srgbClr val="000000"/>
              </a:buClr>
              <a:buSzPct val="45000"/>
              <a:buFont typeface="Wingdings" charset="2"/>
              <a:buChar char=""/>
            </a:pPr>
            <a:r>
              <a:rPr lang="en-GB" sz="1800" b="0" u="none" strike="noStrike">
                <a:solidFill>
                  <a:srgbClr val="000000"/>
                </a:solidFill>
                <a:effectLst/>
                <a:uFillTx/>
                <a:latin typeface="Arial"/>
              </a:rPr>
              <a:t>Third Outline Level</a:t>
            </a:r>
            <a:endParaRPr lang="en-GB" sz="1800" b="0" u="none" strike="noStrike">
              <a:solidFill>
                <a:srgbClr val="000000"/>
              </a:solidFill>
              <a:effectLst/>
              <a:uFillTx/>
              <a:latin typeface="Arial"/>
            </a:endParaRPr>
          </a:p>
          <a:p>
            <a:pPr marL="1728000" lvl="3" indent="-216000">
              <a:spcBef>
                <a:spcPts val="567"/>
              </a:spcBef>
              <a:buClr>
                <a:srgbClr val="000000"/>
              </a:buClr>
              <a:buSzPct val="75000"/>
              <a:buFont typeface="Symbol" charset="2"/>
              <a:buChar char=""/>
            </a:pPr>
            <a:r>
              <a:rPr lang="en-GB" sz="1800" b="0" u="none" strike="noStrike">
                <a:solidFill>
                  <a:srgbClr val="000000"/>
                </a:solidFill>
                <a:effectLst/>
                <a:uFillTx/>
                <a:latin typeface="Arial"/>
              </a:rPr>
              <a:t>Fourth Outline Level</a:t>
            </a:r>
            <a:endParaRPr lang="en-GB" sz="1800" b="0" u="none" strike="noStrike">
              <a:solidFill>
                <a:srgbClr val="000000"/>
              </a:solidFill>
              <a:effectLst/>
              <a:uFillTx/>
              <a:latin typeface="Arial"/>
            </a:endParaRPr>
          </a:p>
          <a:p>
            <a:pPr marL="2160000" lvl="4" indent="-216000">
              <a:spcBef>
                <a:spcPts val="283"/>
              </a:spcBef>
              <a:buClr>
                <a:srgbClr val="000000"/>
              </a:buClr>
              <a:buSzPct val="45000"/>
              <a:buFont typeface="Wingdings" charset="2"/>
              <a:buChar char=""/>
            </a:pPr>
            <a:r>
              <a:rPr lang="en-GB" sz="1800" b="0" u="none" strike="noStrike">
                <a:solidFill>
                  <a:srgbClr val="000000"/>
                </a:solidFill>
                <a:effectLst/>
                <a:uFillTx/>
                <a:latin typeface="Arial"/>
              </a:rPr>
              <a:t>Fifth Outline Level</a:t>
            </a:r>
            <a:endParaRPr lang="en-GB" sz="1800" b="0" u="none" strike="noStrike">
              <a:solidFill>
                <a:srgbClr val="000000"/>
              </a:solidFill>
              <a:effectLst/>
              <a:uFillTx/>
              <a:latin typeface="Arial"/>
            </a:endParaRPr>
          </a:p>
          <a:p>
            <a:pPr marL="2592000" lvl="5" indent="-216000">
              <a:spcBef>
                <a:spcPts val="283"/>
              </a:spcBef>
              <a:buClr>
                <a:srgbClr val="000000"/>
              </a:buClr>
              <a:buSzPct val="45000"/>
              <a:buFont typeface="Wingdings" charset="2"/>
              <a:buChar char=""/>
            </a:pPr>
            <a:r>
              <a:rPr lang="en-GB" sz="1800" b="0" u="none" strike="noStrike">
                <a:solidFill>
                  <a:srgbClr val="000000"/>
                </a:solidFill>
                <a:effectLst/>
                <a:uFillTx/>
                <a:latin typeface="Arial"/>
              </a:rPr>
              <a:t>Sixth Outline Level</a:t>
            </a:r>
            <a:endParaRPr lang="en-GB" sz="1800" b="0" u="none" strike="noStrike">
              <a:solidFill>
                <a:srgbClr val="000000"/>
              </a:solidFill>
              <a:effectLst/>
              <a:uFillTx/>
              <a:latin typeface="Arial"/>
            </a:endParaRPr>
          </a:p>
          <a:p>
            <a:pPr marL="3024000" lvl="6" indent="-216000">
              <a:spcBef>
                <a:spcPts val="283"/>
              </a:spcBef>
              <a:buClr>
                <a:srgbClr val="000000"/>
              </a:buClr>
              <a:buSzPct val="45000"/>
              <a:buFont typeface="Wingdings" charset="2"/>
              <a:buChar char=""/>
            </a:pPr>
            <a:r>
              <a:rPr lang="en-GB" sz="1800" b="0" u="none" strike="noStrike">
                <a:solidFill>
                  <a:srgbClr val="000000"/>
                </a:solidFill>
                <a:effectLst/>
                <a:uFillTx/>
                <a:latin typeface="Arial"/>
              </a:rPr>
              <a:t>Seventh Outline Level</a:t>
            </a:r>
            <a:endParaRPr lang="en-GB" sz="1800" b="0" u="none" strike="noStrike">
              <a:solidFill>
                <a:srgbClr val="000000"/>
              </a:solidFill>
              <a:effectLst/>
              <a:uFillTx/>
              <a:latin typeface="Arial"/>
            </a:endParaRPr>
          </a:p>
        </p:txBody>
      </p:sp>
      <p:sp>
        <p:nvSpPr>
          <p:cNvPr id="83" name="PlaceHolder 3"/>
          <p:cNvSpPr>
            <a:spLocks noGrp="1"/>
          </p:cNvSpPr>
          <p:nvPr>
            <p:ph type="body"/>
          </p:nvPr>
        </p:nvSpPr>
        <p:spPr>
          <a:xfrm>
            <a:off x="630000" y="1878840"/>
            <a:ext cx="3868200" cy="2763360"/>
          </a:xfrm>
          <a:prstGeom prst="rect">
            <a:avLst/>
          </a:prstGeom>
          <a:noFill/>
          <a:ln w="0">
            <a:noFill/>
          </a:ln>
        </p:spPr>
        <p:txBody>
          <a:bodyPr lIns="68400" rIns="68400" tIns="34200" bIns="34200" anchor="t">
            <a:normAutofit fontScale="70000" lnSpcReduction="19999"/>
          </a:bodyPr>
          <a:p>
            <a:pPr marL="432000" indent="-324000">
              <a:spcBef>
                <a:spcPts val="1417"/>
              </a:spcBef>
              <a:buClr>
                <a:srgbClr val="000000"/>
              </a:buClr>
              <a:buSzPct val="45000"/>
              <a:buFont typeface="Wingdings" charset="2"/>
              <a:buChar char=""/>
            </a:pPr>
            <a:r>
              <a:rPr lang="en-GB" sz="2100" b="0" u="none" strike="noStrike">
                <a:solidFill>
                  <a:srgbClr val="000000"/>
                </a:solidFill>
                <a:effectLst/>
                <a:uFillTx/>
                <a:latin typeface="Arial"/>
              </a:rPr>
              <a:t>Click to edit the outline text format</a:t>
            </a:r>
            <a:endParaRPr lang="en-GB" sz="2100" b="0" u="none" strike="noStrike">
              <a:solidFill>
                <a:srgbClr val="000000"/>
              </a:solidFill>
              <a:effectLst/>
              <a:uFillTx/>
              <a:latin typeface="Arial"/>
            </a:endParaRPr>
          </a:p>
          <a:p>
            <a:pPr marL="864000" lvl="1" indent="-324000">
              <a:spcBef>
                <a:spcPts val="1134"/>
              </a:spcBef>
              <a:buClr>
                <a:srgbClr val="000000"/>
              </a:buClr>
              <a:buSzPct val="75000"/>
              <a:buFont typeface="Symbol" charset="2"/>
              <a:buChar char=""/>
            </a:pPr>
            <a:r>
              <a:rPr lang="en-GB" sz="2100" b="0" u="none" strike="noStrike">
                <a:solidFill>
                  <a:srgbClr val="000000"/>
                </a:solidFill>
                <a:effectLst/>
                <a:uFillTx/>
                <a:latin typeface="Arial"/>
              </a:rPr>
              <a:t>Second Outline Level</a:t>
            </a:r>
            <a:endParaRPr lang="en-GB" sz="2100" b="0" u="none" strike="noStrike">
              <a:solidFill>
                <a:srgbClr val="000000"/>
              </a:solidFill>
              <a:effectLst/>
              <a:uFillTx/>
              <a:latin typeface="Arial"/>
            </a:endParaRPr>
          </a:p>
          <a:p>
            <a:pPr marL="1296000" lvl="2" indent="-288000">
              <a:spcBef>
                <a:spcPts val="850"/>
              </a:spcBef>
              <a:buClr>
                <a:srgbClr val="000000"/>
              </a:buClr>
              <a:buSzPct val="45000"/>
              <a:buFont typeface="Wingdings" charset="2"/>
              <a:buChar char=""/>
            </a:pPr>
            <a:r>
              <a:rPr lang="en-GB" sz="2100" b="0" u="none" strike="noStrike">
                <a:solidFill>
                  <a:srgbClr val="000000"/>
                </a:solidFill>
                <a:effectLst/>
                <a:uFillTx/>
                <a:latin typeface="Arial"/>
              </a:rPr>
              <a:t>Third Outline Level</a:t>
            </a:r>
            <a:endParaRPr lang="en-GB" sz="2100" b="0" u="none" strike="noStrike">
              <a:solidFill>
                <a:srgbClr val="000000"/>
              </a:solidFill>
              <a:effectLst/>
              <a:uFillTx/>
              <a:latin typeface="Arial"/>
            </a:endParaRPr>
          </a:p>
          <a:p>
            <a:pPr marL="1728000" lvl="3" indent="-216000">
              <a:spcBef>
                <a:spcPts val="567"/>
              </a:spcBef>
              <a:buClr>
                <a:srgbClr val="000000"/>
              </a:buClr>
              <a:buSzPct val="75000"/>
              <a:buFont typeface="Symbol" charset="2"/>
              <a:buChar char=""/>
            </a:pPr>
            <a:r>
              <a:rPr lang="en-GB" sz="2100" b="0" u="none" strike="noStrike">
                <a:solidFill>
                  <a:srgbClr val="000000"/>
                </a:solidFill>
                <a:effectLst/>
                <a:uFillTx/>
                <a:latin typeface="Arial"/>
              </a:rPr>
              <a:t>Fourth Outline Level</a:t>
            </a:r>
            <a:endParaRPr lang="en-GB" sz="2100" b="0" u="none" strike="noStrike">
              <a:solidFill>
                <a:srgbClr val="000000"/>
              </a:solidFill>
              <a:effectLst/>
              <a:uFillTx/>
              <a:latin typeface="Arial"/>
            </a:endParaRPr>
          </a:p>
          <a:p>
            <a:pPr marL="2160000" lvl="4" indent="-216000">
              <a:spcBef>
                <a:spcPts val="283"/>
              </a:spcBef>
              <a:buClr>
                <a:srgbClr val="000000"/>
              </a:buClr>
              <a:buSzPct val="45000"/>
              <a:buFont typeface="Wingdings" charset="2"/>
              <a:buChar char=""/>
            </a:pPr>
            <a:r>
              <a:rPr lang="en-GB" sz="2100" b="0" u="none" strike="noStrike">
                <a:solidFill>
                  <a:srgbClr val="000000"/>
                </a:solidFill>
                <a:effectLst/>
                <a:uFillTx/>
                <a:latin typeface="Arial"/>
              </a:rPr>
              <a:t>Fifth Outline Level</a:t>
            </a:r>
            <a:endParaRPr lang="en-GB" sz="2100" b="0" u="none" strike="noStrike">
              <a:solidFill>
                <a:srgbClr val="000000"/>
              </a:solidFill>
              <a:effectLst/>
              <a:uFillTx/>
              <a:latin typeface="Arial"/>
            </a:endParaRPr>
          </a:p>
          <a:p>
            <a:pPr marL="2592000" lvl="5" indent="-216000">
              <a:spcBef>
                <a:spcPts val="283"/>
              </a:spcBef>
              <a:buClr>
                <a:srgbClr val="000000"/>
              </a:buClr>
              <a:buSzPct val="45000"/>
              <a:buFont typeface="Wingdings" charset="2"/>
              <a:buChar char=""/>
            </a:pPr>
            <a:r>
              <a:rPr lang="en-GB" sz="2100" b="0" u="none" strike="noStrike">
                <a:solidFill>
                  <a:srgbClr val="000000"/>
                </a:solidFill>
                <a:effectLst/>
                <a:uFillTx/>
                <a:latin typeface="Arial"/>
              </a:rPr>
              <a:t>Sixth Outline Level</a:t>
            </a:r>
            <a:endParaRPr lang="en-GB" sz="2100" b="0" u="none" strike="noStrike">
              <a:solidFill>
                <a:srgbClr val="000000"/>
              </a:solidFill>
              <a:effectLst/>
              <a:uFillTx/>
              <a:latin typeface="Arial"/>
            </a:endParaRPr>
          </a:p>
          <a:p>
            <a:pPr marL="3024000" lvl="6" indent="-216000">
              <a:spcBef>
                <a:spcPts val="283"/>
              </a:spcBef>
              <a:buClr>
                <a:srgbClr val="000000"/>
              </a:buClr>
              <a:buSzPct val="45000"/>
              <a:buFont typeface="Wingdings" charset="2"/>
              <a:buChar char=""/>
            </a:pPr>
            <a:r>
              <a:rPr lang="en-GB" sz="2100" b="0" u="none" strike="noStrike">
                <a:solidFill>
                  <a:srgbClr val="000000"/>
                </a:solidFill>
                <a:effectLst/>
                <a:uFillTx/>
                <a:latin typeface="Arial"/>
              </a:rPr>
              <a:t>Seventh Outline Level</a:t>
            </a:r>
            <a:endParaRPr lang="en-GB" sz="2100" b="0" u="none" strike="noStrike">
              <a:solidFill>
                <a:srgbClr val="000000"/>
              </a:solidFill>
              <a:effectLst/>
              <a:uFillTx/>
              <a:latin typeface="Arial"/>
            </a:endParaRPr>
          </a:p>
        </p:txBody>
      </p:sp>
      <p:sp>
        <p:nvSpPr>
          <p:cNvPr id="84" name="PlaceHolder 4"/>
          <p:cNvSpPr>
            <a:spLocks noGrp="1"/>
          </p:cNvSpPr>
          <p:nvPr>
            <p:ph type="body"/>
          </p:nvPr>
        </p:nvSpPr>
        <p:spPr>
          <a:xfrm>
            <a:off x="4629240" y="1260720"/>
            <a:ext cx="3886920" cy="617760"/>
          </a:xfrm>
          <a:prstGeom prst="rect">
            <a:avLst/>
          </a:prstGeom>
          <a:noFill/>
          <a:ln w="0">
            <a:noFill/>
          </a:ln>
        </p:spPr>
        <p:txBody>
          <a:bodyPr lIns="68400" rIns="68400" tIns="34200" bIns="34200" anchor="b">
            <a:normAutofit fontScale="25000" lnSpcReduction="19999"/>
          </a:bodyPr>
          <a:p>
            <a:pPr marL="432000" indent="-324000">
              <a:spcBef>
                <a:spcPts val="1417"/>
              </a:spcBef>
              <a:buClr>
                <a:srgbClr val="000000"/>
              </a:buClr>
              <a:buSzPct val="45000"/>
              <a:buFont typeface="Wingdings" charset="2"/>
              <a:buChar char=""/>
            </a:pPr>
            <a:r>
              <a:rPr lang="en-GB" sz="1800" b="0" u="none" strike="noStrike">
                <a:solidFill>
                  <a:srgbClr val="000000"/>
                </a:solidFill>
                <a:effectLst/>
                <a:uFillTx/>
                <a:latin typeface="Arial"/>
              </a:rPr>
              <a:t>Click to edit the outline text format</a:t>
            </a:r>
            <a:endParaRPr lang="en-GB" sz="1800" b="0" u="none" strike="noStrike">
              <a:solidFill>
                <a:srgbClr val="000000"/>
              </a:solidFill>
              <a:effectLst/>
              <a:uFillTx/>
              <a:latin typeface="Arial"/>
            </a:endParaRPr>
          </a:p>
          <a:p>
            <a:pPr marL="864000" lvl="1" indent="-324000">
              <a:spcBef>
                <a:spcPts val="1134"/>
              </a:spcBef>
              <a:buClr>
                <a:srgbClr val="000000"/>
              </a:buClr>
              <a:buSzPct val="75000"/>
              <a:buFont typeface="Symbol" charset="2"/>
              <a:buChar char=""/>
            </a:pPr>
            <a:r>
              <a:rPr lang="en-GB" sz="1800" b="0" u="none" strike="noStrike">
                <a:solidFill>
                  <a:srgbClr val="000000"/>
                </a:solidFill>
                <a:effectLst/>
                <a:uFillTx/>
                <a:latin typeface="Arial"/>
              </a:rPr>
              <a:t>Second Outline Level</a:t>
            </a:r>
            <a:endParaRPr lang="en-GB" sz="1800" b="0" u="none" strike="noStrike">
              <a:solidFill>
                <a:srgbClr val="000000"/>
              </a:solidFill>
              <a:effectLst/>
              <a:uFillTx/>
              <a:latin typeface="Arial"/>
            </a:endParaRPr>
          </a:p>
          <a:p>
            <a:pPr marL="1296000" lvl="2" indent="-288000">
              <a:spcBef>
                <a:spcPts val="850"/>
              </a:spcBef>
              <a:buClr>
                <a:srgbClr val="000000"/>
              </a:buClr>
              <a:buSzPct val="45000"/>
              <a:buFont typeface="Wingdings" charset="2"/>
              <a:buChar char=""/>
            </a:pPr>
            <a:r>
              <a:rPr lang="en-GB" sz="1800" b="0" u="none" strike="noStrike">
                <a:solidFill>
                  <a:srgbClr val="000000"/>
                </a:solidFill>
                <a:effectLst/>
                <a:uFillTx/>
                <a:latin typeface="Arial"/>
              </a:rPr>
              <a:t>Third Outline Level</a:t>
            </a:r>
            <a:endParaRPr lang="en-GB" sz="1800" b="0" u="none" strike="noStrike">
              <a:solidFill>
                <a:srgbClr val="000000"/>
              </a:solidFill>
              <a:effectLst/>
              <a:uFillTx/>
              <a:latin typeface="Arial"/>
            </a:endParaRPr>
          </a:p>
          <a:p>
            <a:pPr marL="1728000" lvl="3" indent="-216000">
              <a:spcBef>
                <a:spcPts val="567"/>
              </a:spcBef>
              <a:buClr>
                <a:srgbClr val="000000"/>
              </a:buClr>
              <a:buSzPct val="75000"/>
              <a:buFont typeface="Symbol" charset="2"/>
              <a:buChar char=""/>
            </a:pPr>
            <a:r>
              <a:rPr lang="en-GB" sz="1800" b="0" u="none" strike="noStrike">
                <a:solidFill>
                  <a:srgbClr val="000000"/>
                </a:solidFill>
                <a:effectLst/>
                <a:uFillTx/>
                <a:latin typeface="Arial"/>
              </a:rPr>
              <a:t>Fourth Outline Level</a:t>
            </a:r>
            <a:endParaRPr lang="en-GB" sz="1800" b="0" u="none" strike="noStrike">
              <a:solidFill>
                <a:srgbClr val="000000"/>
              </a:solidFill>
              <a:effectLst/>
              <a:uFillTx/>
              <a:latin typeface="Arial"/>
            </a:endParaRPr>
          </a:p>
          <a:p>
            <a:pPr marL="2160000" lvl="4" indent="-216000">
              <a:spcBef>
                <a:spcPts val="283"/>
              </a:spcBef>
              <a:buClr>
                <a:srgbClr val="000000"/>
              </a:buClr>
              <a:buSzPct val="45000"/>
              <a:buFont typeface="Wingdings" charset="2"/>
              <a:buChar char=""/>
            </a:pPr>
            <a:r>
              <a:rPr lang="en-GB" sz="1800" b="0" u="none" strike="noStrike">
                <a:solidFill>
                  <a:srgbClr val="000000"/>
                </a:solidFill>
                <a:effectLst/>
                <a:uFillTx/>
                <a:latin typeface="Arial"/>
              </a:rPr>
              <a:t>Fifth Outline Level</a:t>
            </a:r>
            <a:endParaRPr lang="en-GB" sz="1800" b="0" u="none" strike="noStrike">
              <a:solidFill>
                <a:srgbClr val="000000"/>
              </a:solidFill>
              <a:effectLst/>
              <a:uFillTx/>
              <a:latin typeface="Arial"/>
            </a:endParaRPr>
          </a:p>
          <a:p>
            <a:pPr marL="2592000" lvl="5" indent="-216000">
              <a:spcBef>
                <a:spcPts val="283"/>
              </a:spcBef>
              <a:buClr>
                <a:srgbClr val="000000"/>
              </a:buClr>
              <a:buSzPct val="45000"/>
              <a:buFont typeface="Wingdings" charset="2"/>
              <a:buChar char=""/>
            </a:pPr>
            <a:r>
              <a:rPr lang="en-GB" sz="1800" b="0" u="none" strike="noStrike">
                <a:solidFill>
                  <a:srgbClr val="000000"/>
                </a:solidFill>
                <a:effectLst/>
                <a:uFillTx/>
                <a:latin typeface="Arial"/>
              </a:rPr>
              <a:t>Sixth Outline Level</a:t>
            </a:r>
            <a:endParaRPr lang="en-GB" sz="1800" b="0" u="none" strike="noStrike">
              <a:solidFill>
                <a:srgbClr val="000000"/>
              </a:solidFill>
              <a:effectLst/>
              <a:uFillTx/>
              <a:latin typeface="Arial"/>
            </a:endParaRPr>
          </a:p>
          <a:p>
            <a:pPr marL="3024000" lvl="6" indent="-216000">
              <a:spcBef>
                <a:spcPts val="283"/>
              </a:spcBef>
              <a:buClr>
                <a:srgbClr val="000000"/>
              </a:buClr>
              <a:buSzPct val="45000"/>
              <a:buFont typeface="Wingdings" charset="2"/>
              <a:buChar char=""/>
            </a:pPr>
            <a:r>
              <a:rPr lang="en-GB" sz="1800" b="0" u="none" strike="noStrike">
                <a:solidFill>
                  <a:srgbClr val="000000"/>
                </a:solidFill>
                <a:effectLst/>
                <a:uFillTx/>
                <a:latin typeface="Arial"/>
              </a:rPr>
              <a:t>Seventh Outline Level</a:t>
            </a:r>
            <a:endParaRPr lang="en-GB" sz="1800" b="0" u="none" strike="noStrike">
              <a:solidFill>
                <a:srgbClr val="000000"/>
              </a:solidFill>
              <a:effectLst/>
              <a:uFillTx/>
              <a:latin typeface="Arial"/>
            </a:endParaRPr>
          </a:p>
        </p:txBody>
      </p:sp>
      <p:sp>
        <p:nvSpPr>
          <p:cNvPr id="85" name="PlaceHolder 5"/>
          <p:cNvSpPr>
            <a:spLocks noGrp="1"/>
          </p:cNvSpPr>
          <p:nvPr>
            <p:ph type="body"/>
          </p:nvPr>
        </p:nvSpPr>
        <p:spPr>
          <a:xfrm>
            <a:off x="4629240" y="1878840"/>
            <a:ext cx="3886920" cy="2763360"/>
          </a:xfrm>
          <a:prstGeom prst="rect">
            <a:avLst/>
          </a:prstGeom>
          <a:noFill/>
          <a:ln w="0">
            <a:noFill/>
          </a:ln>
        </p:spPr>
        <p:txBody>
          <a:bodyPr lIns="68400" rIns="68400" tIns="34200" bIns="34200" anchor="t">
            <a:normAutofit fontScale="77500" lnSpcReduction="19999"/>
          </a:bodyPr>
          <a:p>
            <a:pPr marL="432000" indent="-324000">
              <a:spcBef>
                <a:spcPts val="1417"/>
              </a:spcBef>
              <a:buClr>
                <a:srgbClr val="000000"/>
              </a:buClr>
              <a:buSzPct val="45000"/>
              <a:buFont typeface="Wingdings" charset="2"/>
              <a:buChar char=""/>
            </a:pPr>
            <a:r>
              <a:rPr lang="en-GB" sz="2100" b="0" u="none" strike="noStrike">
                <a:solidFill>
                  <a:srgbClr val="000000"/>
                </a:solidFill>
                <a:effectLst/>
                <a:uFillTx/>
                <a:latin typeface="Arial"/>
              </a:rPr>
              <a:t>Click to edit the outline text format</a:t>
            </a:r>
            <a:endParaRPr lang="en-GB" sz="2100" b="0" u="none" strike="noStrike">
              <a:solidFill>
                <a:srgbClr val="000000"/>
              </a:solidFill>
              <a:effectLst/>
              <a:uFillTx/>
              <a:latin typeface="Arial"/>
            </a:endParaRPr>
          </a:p>
          <a:p>
            <a:pPr marL="864000" lvl="1" indent="-324000">
              <a:spcBef>
                <a:spcPts val="1134"/>
              </a:spcBef>
              <a:buClr>
                <a:srgbClr val="000000"/>
              </a:buClr>
              <a:buSzPct val="75000"/>
              <a:buFont typeface="Symbol" charset="2"/>
              <a:buChar char=""/>
            </a:pPr>
            <a:r>
              <a:rPr lang="en-GB" sz="2100" b="0" u="none" strike="noStrike">
                <a:solidFill>
                  <a:srgbClr val="000000"/>
                </a:solidFill>
                <a:effectLst/>
                <a:uFillTx/>
                <a:latin typeface="Arial"/>
              </a:rPr>
              <a:t>Second Outline Level</a:t>
            </a:r>
            <a:endParaRPr lang="en-GB" sz="2100" b="0" u="none" strike="noStrike">
              <a:solidFill>
                <a:srgbClr val="000000"/>
              </a:solidFill>
              <a:effectLst/>
              <a:uFillTx/>
              <a:latin typeface="Arial"/>
            </a:endParaRPr>
          </a:p>
          <a:p>
            <a:pPr marL="1296000" lvl="2" indent="-288000">
              <a:spcBef>
                <a:spcPts val="850"/>
              </a:spcBef>
              <a:buClr>
                <a:srgbClr val="000000"/>
              </a:buClr>
              <a:buSzPct val="45000"/>
              <a:buFont typeface="Wingdings" charset="2"/>
              <a:buChar char=""/>
            </a:pPr>
            <a:r>
              <a:rPr lang="en-GB" sz="2100" b="0" u="none" strike="noStrike">
                <a:solidFill>
                  <a:srgbClr val="000000"/>
                </a:solidFill>
                <a:effectLst/>
                <a:uFillTx/>
                <a:latin typeface="Arial"/>
              </a:rPr>
              <a:t>Third Outline Level</a:t>
            </a:r>
            <a:endParaRPr lang="en-GB" sz="2100" b="0" u="none" strike="noStrike">
              <a:solidFill>
                <a:srgbClr val="000000"/>
              </a:solidFill>
              <a:effectLst/>
              <a:uFillTx/>
              <a:latin typeface="Arial"/>
            </a:endParaRPr>
          </a:p>
          <a:p>
            <a:pPr marL="1728000" lvl="3" indent="-216000">
              <a:spcBef>
                <a:spcPts val="567"/>
              </a:spcBef>
              <a:buClr>
                <a:srgbClr val="000000"/>
              </a:buClr>
              <a:buSzPct val="75000"/>
              <a:buFont typeface="Symbol" charset="2"/>
              <a:buChar char=""/>
            </a:pPr>
            <a:r>
              <a:rPr lang="en-GB" sz="2100" b="0" u="none" strike="noStrike">
                <a:solidFill>
                  <a:srgbClr val="000000"/>
                </a:solidFill>
                <a:effectLst/>
                <a:uFillTx/>
                <a:latin typeface="Arial"/>
              </a:rPr>
              <a:t>Fourth Outline Level</a:t>
            </a:r>
            <a:endParaRPr lang="en-GB" sz="2100" b="0" u="none" strike="noStrike">
              <a:solidFill>
                <a:srgbClr val="000000"/>
              </a:solidFill>
              <a:effectLst/>
              <a:uFillTx/>
              <a:latin typeface="Arial"/>
            </a:endParaRPr>
          </a:p>
          <a:p>
            <a:pPr marL="2160000" lvl="4" indent="-216000">
              <a:spcBef>
                <a:spcPts val="283"/>
              </a:spcBef>
              <a:buClr>
                <a:srgbClr val="000000"/>
              </a:buClr>
              <a:buSzPct val="45000"/>
              <a:buFont typeface="Wingdings" charset="2"/>
              <a:buChar char=""/>
            </a:pPr>
            <a:r>
              <a:rPr lang="en-GB" sz="2100" b="0" u="none" strike="noStrike">
                <a:solidFill>
                  <a:srgbClr val="000000"/>
                </a:solidFill>
                <a:effectLst/>
                <a:uFillTx/>
                <a:latin typeface="Arial"/>
              </a:rPr>
              <a:t>Fifth Outline Level</a:t>
            </a:r>
            <a:endParaRPr lang="en-GB" sz="2100" b="0" u="none" strike="noStrike">
              <a:solidFill>
                <a:srgbClr val="000000"/>
              </a:solidFill>
              <a:effectLst/>
              <a:uFillTx/>
              <a:latin typeface="Arial"/>
            </a:endParaRPr>
          </a:p>
          <a:p>
            <a:pPr marL="2592000" lvl="5" indent="-216000">
              <a:spcBef>
                <a:spcPts val="283"/>
              </a:spcBef>
              <a:buClr>
                <a:srgbClr val="000000"/>
              </a:buClr>
              <a:buSzPct val="45000"/>
              <a:buFont typeface="Wingdings" charset="2"/>
              <a:buChar char=""/>
            </a:pPr>
            <a:r>
              <a:rPr lang="en-GB" sz="2100" b="0" u="none" strike="noStrike">
                <a:solidFill>
                  <a:srgbClr val="000000"/>
                </a:solidFill>
                <a:effectLst/>
                <a:uFillTx/>
                <a:latin typeface="Arial"/>
              </a:rPr>
              <a:t>Sixth Outline Level</a:t>
            </a:r>
            <a:endParaRPr lang="en-GB" sz="2100" b="0" u="none" strike="noStrike">
              <a:solidFill>
                <a:srgbClr val="000000"/>
              </a:solidFill>
              <a:effectLst/>
              <a:uFillTx/>
              <a:latin typeface="Arial"/>
            </a:endParaRPr>
          </a:p>
          <a:p>
            <a:pPr marL="3024000" lvl="6" indent="-216000">
              <a:spcBef>
                <a:spcPts val="283"/>
              </a:spcBef>
              <a:buClr>
                <a:srgbClr val="000000"/>
              </a:buClr>
              <a:buSzPct val="45000"/>
              <a:buFont typeface="Wingdings" charset="2"/>
              <a:buChar char=""/>
            </a:pPr>
            <a:r>
              <a:rPr lang="en-GB" sz="2100" b="0" u="none" strike="noStrike">
                <a:solidFill>
                  <a:srgbClr val="000000"/>
                </a:solidFill>
                <a:effectLst/>
                <a:uFillTx/>
                <a:latin typeface="Arial"/>
              </a:rPr>
              <a:t>Seventh Outline Level</a:t>
            </a:r>
            <a:endParaRPr lang="en-GB" sz="2100" b="0" u="none" strike="noStrike">
              <a:solidFill>
                <a:srgbClr val="000000"/>
              </a:solidFill>
              <a:effectLst/>
              <a:uFillTx/>
              <a:latin typeface="Arial"/>
            </a:endParaRPr>
          </a:p>
        </p:txBody>
      </p:sp>
      <p:sp>
        <p:nvSpPr>
          <p:cNvPr id="86" name="PlaceHolder 6"/>
          <p:cNvSpPr>
            <a:spLocks noGrp="1"/>
          </p:cNvSpPr>
          <p:nvPr>
            <p:ph type="dt" idx="41"/>
          </p:nvPr>
        </p:nvSpPr>
        <p:spPr>
          <a:xfrm>
            <a:off x="628560" y="4767120"/>
            <a:ext cx="2057040" cy="273600"/>
          </a:xfrm>
          <a:prstGeom prst="rect">
            <a:avLst/>
          </a:prstGeom>
          <a:noFill/>
          <a:ln w="0">
            <a:noFill/>
          </a:ln>
        </p:spPr>
        <p:txBody>
          <a:bodyPr lIns="68400" rIns="68400" tIns="34200" bIns="34200" anchor="ctr">
            <a:noAutofit/>
          </a:bodyPr>
          <a:lstStyle>
            <a:lvl1pPr indent="0">
              <a:buNone/>
              <a:defRPr lang="en-GB" sz="1400" b="0" u="none" strike="noStrike">
                <a:solidFill>
                  <a:srgbClr val="000000"/>
                </a:solidFill>
                <a:effectLst/>
                <a:uFillTx/>
                <a:latin typeface="Times New Roman"/>
              </a:defRPr>
            </a:lvl1pPr>
          </a:lstStyle>
          <a:p>
            <a:pPr indent="0">
              <a:buNone/>
            </a:pPr>
            <a:r>
              <a:rPr lang="en-GB" sz="1400" b="0" u="none" strike="noStrike">
                <a:solidFill>
                  <a:srgbClr val="000000"/>
                </a:solidFill>
                <a:effectLst/>
                <a:uFillTx/>
                <a:latin typeface="Times New Roman"/>
              </a:rPr>
              <a:t>&lt;date/time&gt;</a:t>
            </a:r>
            <a:endParaRPr lang="en-GB" sz="1400" b="0" u="none" strike="noStrike">
              <a:solidFill>
                <a:srgbClr val="000000"/>
              </a:solidFill>
              <a:effectLst/>
              <a:uFillTx/>
              <a:latin typeface="Times New Roman"/>
            </a:endParaRPr>
          </a:p>
        </p:txBody>
      </p:sp>
      <p:sp>
        <p:nvSpPr>
          <p:cNvPr id="87" name="PlaceHolder 7"/>
          <p:cNvSpPr>
            <a:spLocks noGrp="1"/>
          </p:cNvSpPr>
          <p:nvPr>
            <p:ph type="ftr" idx="42"/>
          </p:nvPr>
        </p:nvSpPr>
        <p:spPr>
          <a:xfrm>
            <a:off x="3029040" y="4767120"/>
            <a:ext cx="3085920" cy="273600"/>
          </a:xfrm>
          <a:prstGeom prst="rect">
            <a:avLst/>
          </a:prstGeom>
          <a:noFill/>
          <a:ln w="0">
            <a:noFill/>
          </a:ln>
        </p:spPr>
        <p:txBody>
          <a:bodyPr lIns="68400" rIns="68400" tIns="34200" bIns="34200" anchor="ctr">
            <a:noAutofit/>
          </a:bodyPr>
          <a:lstStyle>
            <a:lvl1pPr indent="0" algn="ctr">
              <a:buNone/>
              <a:defRPr lang="en-GB" sz="1400" b="0" u="none" strike="noStrike">
                <a:solidFill>
                  <a:srgbClr val="000000"/>
                </a:solidFill>
                <a:effectLst/>
                <a:uFillTx/>
                <a:latin typeface="Times New Roman"/>
              </a:defRPr>
            </a:lvl1pPr>
          </a:lstStyle>
          <a:p>
            <a:pPr indent="0" algn="ctr">
              <a:buNone/>
            </a:pPr>
            <a:r>
              <a:rPr lang="en-GB" sz="1400" b="0" u="none" strike="noStrike">
                <a:solidFill>
                  <a:srgbClr val="000000"/>
                </a:solidFill>
                <a:effectLst/>
                <a:uFillTx/>
                <a:latin typeface="Times New Roman"/>
              </a:rPr>
              <a:t>&lt;footer&gt;</a:t>
            </a:r>
            <a:endParaRPr lang="en-GB" sz="1400" b="0" u="none" strike="noStrike">
              <a:solidFill>
                <a:srgbClr val="000000"/>
              </a:solidFill>
              <a:effectLst/>
              <a:uFillTx/>
              <a:latin typeface="Times New Roman"/>
            </a:endParaRPr>
          </a:p>
        </p:txBody>
      </p:sp>
      <p:sp>
        <p:nvSpPr>
          <p:cNvPr id="88" name="PlaceHolder 8"/>
          <p:cNvSpPr>
            <a:spLocks noGrp="1"/>
          </p:cNvSpPr>
          <p:nvPr>
            <p:ph type="sldNum" idx="43"/>
          </p:nvPr>
        </p:nvSpPr>
        <p:spPr>
          <a:xfrm>
            <a:off x="6458040" y="4767120"/>
            <a:ext cx="2057040" cy="273600"/>
          </a:xfrm>
          <a:prstGeom prst="rect">
            <a:avLst/>
          </a:prstGeom>
          <a:noFill/>
          <a:ln w="0">
            <a:noFill/>
          </a:ln>
        </p:spPr>
        <p:txBody>
          <a:bodyPr lIns="68400" rIns="68400" tIns="34200" bIns="34200" anchor="ctr">
            <a:noAutofit/>
          </a:bodyPr>
          <a:lstStyle>
            <a:lvl1pPr indent="0" algn="r">
              <a:lnSpc>
                <a:spcPct val="100000"/>
              </a:lnSpc>
              <a:buNone/>
              <a:tabLst>
                <a:tab algn="l" pos="0"/>
              </a:tabLst>
              <a:defRPr lang="de" sz="900" b="0" u="none" strike="noStrike">
                <a:solidFill>
                  <a:srgbClr val="888888"/>
                </a:solidFill>
                <a:effectLst/>
                <a:uFillTx/>
                <a:latin typeface="Calibri"/>
                <a:ea typeface="Calibri"/>
              </a:defRPr>
            </a:lvl1pPr>
          </a:lstStyle>
          <a:p>
            <a:pPr indent="0" algn="r">
              <a:lnSpc>
                <a:spcPct val="100000"/>
              </a:lnSpc>
              <a:buNone/>
              <a:tabLst>
                <a:tab algn="l" pos="0"/>
              </a:tabLst>
            </a:pPr>
            <a:fld id="{4386296F-F3F3-408B-89F1-D6C41B2E5A07}" type="slidenum">
              <a:rPr lang="de" sz="900" b="0" u="none" strike="noStrike">
                <a:solidFill>
                  <a:srgbClr val="888888"/>
                </a:solidFill>
                <a:effectLst/>
                <a:uFillTx/>
                <a:latin typeface="Calibri"/>
                <a:ea typeface="Calibri"/>
              </a:rPr>
              <a:t>&lt;number&gt;</a:t>
            </a:fld>
            <a:endParaRPr lang="en-GB" sz="900" b="0" u="none" strike="noStrike">
              <a:solidFill>
                <a:srgbClr val="000000"/>
              </a:solidFill>
              <a:effectLst/>
              <a:uFillTx/>
              <a:latin typeface="Times New Roman"/>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4">
    <p:bg>
      <p:bgPr>
        <a:solidFill>
          <a:schemeClr val="lt1"/>
        </a:solidFill>
      </p:bgPr>
    </p:bg>
    <p:spTree>
      <p:nvGrpSpPr>
        <p:cNvPr id="1" name=""/>
        <p:cNvGrpSpPr/>
        <p:nvPr/>
      </p:nvGrpSpPr>
      <p:grpSpPr>
        <a:xfrm>
          <a:off x="0" y="0"/>
          <a:ext cx="0" cy="0"/>
          <a:chOff x="0" y="0"/>
          <a:chExt cx="0" cy="0"/>
        </a:xfrm>
      </p:grpSpPr>
      <p:sp>
        <p:nvSpPr>
          <p:cNvPr id="89" name="PlaceHolder 1"/>
          <p:cNvSpPr>
            <a:spLocks noGrp="1"/>
          </p:cNvSpPr>
          <p:nvPr>
            <p:ph type="title"/>
          </p:nvPr>
        </p:nvSpPr>
        <p:spPr>
          <a:xfrm>
            <a:off x="628560" y="273960"/>
            <a:ext cx="7886520" cy="993960"/>
          </a:xfrm>
          <a:prstGeom prst="rect">
            <a:avLst/>
          </a:prstGeom>
          <a:noFill/>
          <a:ln w="0">
            <a:noFill/>
          </a:ln>
        </p:spPr>
        <p:txBody>
          <a:bodyPr lIns="68400" rIns="68400" tIns="34200" bIns="34200" anchor="ctr">
            <a:normAutofit/>
          </a:bodyPr>
          <a:p>
            <a:pPr indent="0">
              <a:buNone/>
            </a:pPr>
            <a:r>
              <a:rPr lang="en-GB" sz="3300" b="0" u="none" strike="noStrike">
                <a:solidFill>
                  <a:srgbClr val="000000"/>
                </a:solidFill>
                <a:effectLst/>
                <a:uFillTx/>
                <a:latin typeface="Arial"/>
              </a:rPr>
              <a:t>Click to edit the title text format</a:t>
            </a:r>
            <a:endParaRPr lang="en-GB" sz="3300" b="0" u="none" strike="noStrike">
              <a:solidFill>
                <a:srgbClr val="000000"/>
              </a:solidFill>
              <a:effectLst/>
              <a:uFillTx/>
              <a:latin typeface="Arial"/>
            </a:endParaRPr>
          </a:p>
        </p:txBody>
      </p:sp>
      <p:sp>
        <p:nvSpPr>
          <p:cNvPr id="90" name="PlaceHolder 2"/>
          <p:cNvSpPr>
            <a:spLocks noGrp="1"/>
          </p:cNvSpPr>
          <p:nvPr>
            <p:ph type="dt" idx="44"/>
          </p:nvPr>
        </p:nvSpPr>
        <p:spPr>
          <a:xfrm>
            <a:off x="628560" y="4767120"/>
            <a:ext cx="2057040" cy="273600"/>
          </a:xfrm>
          <a:prstGeom prst="rect">
            <a:avLst/>
          </a:prstGeom>
          <a:noFill/>
          <a:ln w="0">
            <a:noFill/>
          </a:ln>
        </p:spPr>
        <p:txBody>
          <a:bodyPr lIns="68400" rIns="68400" tIns="34200" bIns="34200" anchor="ctr">
            <a:noAutofit/>
          </a:bodyPr>
          <a:lstStyle>
            <a:lvl1pPr indent="0">
              <a:buNone/>
              <a:defRPr lang="en-GB" sz="1400" b="0" u="none" strike="noStrike">
                <a:solidFill>
                  <a:srgbClr val="000000"/>
                </a:solidFill>
                <a:effectLst/>
                <a:uFillTx/>
                <a:latin typeface="Times New Roman"/>
              </a:defRPr>
            </a:lvl1pPr>
          </a:lstStyle>
          <a:p>
            <a:pPr indent="0">
              <a:buNone/>
            </a:pPr>
            <a:r>
              <a:rPr lang="en-GB" sz="1400" b="0" u="none" strike="noStrike">
                <a:solidFill>
                  <a:srgbClr val="000000"/>
                </a:solidFill>
                <a:effectLst/>
                <a:uFillTx/>
                <a:latin typeface="Times New Roman"/>
              </a:rPr>
              <a:t>&lt;date/time&gt;</a:t>
            </a:r>
            <a:endParaRPr lang="en-GB" sz="1400" b="0" u="none" strike="noStrike">
              <a:solidFill>
                <a:srgbClr val="000000"/>
              </a:solidFill>
              <a:effectLst/>
              <a:uFillTx/>
              <a:latin typeface="Times New Roman"/>
            </a:endParaRPr>
          </a:p>
        </p:txBody>
      </p:sp>
      <p:sp>
        <p:nvSpPr>
          <p:cNvPr id="91" name="PlaceHolder 3"/>
          <p:cNvSpPr>
            <a:spLocks noGrp="1"/>
          </p:cNvSpPr>
          <p:nvPr>
            <p:ph type="ftr" idx="45"/>
          </p:nvPr>
        </p:nvSpPr>
        <p:spPr>
          <a:xfrm>
            <a:off x="3029040" y="4767120"/>
            <a:ext cx="3085920" cy="273600"/>
          </a:xfrm>
          <a:prstGeom prst="rect">
            <a:avLst/>
          </a:prstGeom>
          <a:noFill/>
          <a:ln w="0">
            <a:noFill/>
          </a:ln>
        </p:spPr>
        <p:txBody>
          <a:bodyPr lIns="68400" rIns="68400" tIns="34200" bIns="34200" anchor="ctr">
            <a:noAutofit/>
          </a:bodyPr>
          <a:lstStyle>
            <a:lvl1pPr indent="0" algn="ctr">
              <a:buNone/>
              <a:defRPr lang="en-GB" sz="1400" b="0" u="none" strike="noStrike">
                <a:solidFill>
                  <a:srgbClr val="000000"/>
                </a:solidFill>
                <a:effectLst/>
                <a:uFillTx/>
                <a:latin typeface="Times New Roman"/>
              </a:defRPr>
            </a:lvl1pPr>
          </a:lstStyle>
          <a:p>
            <a:pPr indent="0" algn="ctr">
              <a:buNone/>
            </a:pPr>
            <a:r>
              <a:rPr lang="en-GB" sz="1400" b="0" u="none" strike="noStrike">
                <a:solidFill>
                  <a:srgbClr val="000000"/>
                </a:solidFill>
                <a:effectLst/>
                <a:uFillTx/>
                <a:latin typeface="Times New Roman"/>
              </a:rPr>
              <a:t>&lt;footer&gt;</a:t>
            </a:r>
            <a:endParaRPr lang="en-GB" sz="1400" b="0" u="none" strike="noStrike">
              <a:solidFill>
                <a:srgbClr val="000000"/>
              </a:solidFill>
              <a:effectLst/>
              <a:uFillTx/>
              <a:latin typeface="Times New Roman"/>
            </a:endParaRPr>
          </a:p>
        </p:txBody>
      </p:sp>
      <p:sp>
        <p:nvSpPr>
          <p:cNvPr id="92" name="PlaceHolder 4"/>
          <p:cNvSpPr>
            <a:spLocks noGrp="1"/>
          </p:cNvSpPr>
          <p:nvPr>
            <p:ph type="sldNum" idx="46"/>
          </p:nvPr>
        </p:nvSpPr>
        <p:spPr>
          <a:xfrm>
            <a:off x="6458040" y="4767120"/>
            <a:ext cx="2057040" cy="273600"/>
          </a:xfrm>
          <a:prstGeom prst="rect">
            <a:avLst/>
          </a:prstGeom>
          <a:noFill/>
          <a:ln w="0">
            <a:noFill/>
          </a:ln>
        </p:spPr>
        <p:txBody>
          <a:bodyPr lIns="68400" rIns="68400" tIns="34200" bIns="34200" anchor="ctr">
            <a:noAutofit/>
          </a:bodyPr>
          <a:lstStyle>
            <a:lvl1pPr indent="0" algn="r">
              <a:lnSpc>
                <a:spcPct val="100000"/>
              </a:lnSpc>
              <a:buNone/>
              <a:tabLst>
                <a:tab algn="l" pos="0"/>
              </a:tabLst>
              <a:defRPr lang="de" sz="900" b="0" u="none" strike="noStrike">
                <a:solidFill>
                  <a:srgbClr val="888888"/>
                </a:solidFill>
                <a:effectLst/>
                <a:uFillTx/>
                <a:latin typeface="Calibri"/>
                <a:ea typeface="Calibri"/>
              </a:defRPr>
            </a:lvl1pPr>
          </a:lstStyle>
          <a:p>
            <a:pPr indent="0" algn="r">
              <a:lnSpc>
                <a:spcPct val="100000"/>
              </a:lnSpc>
              <a:buNone/>
              <a:tabLst>
                <a:tab algn="l" pos="0"/>
              </a:tabLst>
            </a:pPr>
            <a:fld id="{87B5C151-E81E-4713-B16F-86C033A03A97}" type="slidenum">
              <a:rPr lang="de" sz="900" b="0" u="none" strike="noStrike">
                <a:solidFill>
                  <a:srgbClr val="888888"/>
                </a:solidFill>
                <a:effectLst/>
                <a:uFillTx/>
                <a:latin typeface="Calibri"/>
                <a:ea typeface="Calibri"/>
              </a:rPr>
              <a:t>&lt;number&gt;</a:t>
            </a:fld>
            <a:endParaRPr lang="en-GB" sz="900" b="0" u="none" strike="noStrike">
              <a:solidFill>
                <a:srgbClr val="000000"/>
              </a:solidFill>
              <a:effectLst/>
              <a:uFillTx/>
              <a:latin typeface="Times New Roman"/>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bg>
      <p:bgPr>
        <a:solidFill>
          <a:schemeClr val="lt1"/>
        </a:solidFill>
      </p:bgPr>
    </p:bg>
    <p:spTree>
      <p:nvGrpSpPr>
        <p:cNvPr id="1" name=""/>
        <p:cNvGrpSpPr/>
        <p:nvPr/>
      </p:nvGrpSpPr>
      <p:grpSpPr>
        <a:xfrm>
          <a:off x="0" y="0"/>
          <a:ext cx="0" cy="0"/>
          <a:chOff x="0" y="0"/>
          <a:chExt cx="0" cy="0"/>
        </a:xfrm>
      </p:grpSpPr>
      <p:sp>
        <p:nvSpPr>
          <p:cNvPr id="7" name="PlaceHolder 1"/>
          <p:cNvSpPr>
            <a:spLocks noGrp="1"/>
          </p:cNvSpPr>
          <p:nvPr>
            <p:ph type="sldNum" idx="3"/>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lang="de" sz="1000" b="0" u="none" strike="noStrike">
                <a:solidFill>
                  <a:schemeClr val="dk2"/>
                </a:solidFill>
                <a:effectLst/>
                <a:uFillTx/>
                <a:latin typeface="Arial"/>
                <a:ea typeface="Arial"/>
              </a:defRPr>
            </a:lvl1pPr>
          </a:lstStyle>
          <a:p>
            <a:pPr indent="0" algn="r">
              <a:lnSpc>
                <a:spcPct val="100000"/>
              </a:lnSpc>
              <a:buNone/>
              <a:tabLst>
                <a:tab algn="l" pos="0"/>
              </a:tabLst>
            </a:pPr>
            <a:fld id="{4C7C0CE0-2059-4147-BD8F-51FCCD51CB3E}" type="slidenum">
              <a:rPr lang="de" sz="1000" b="0" u="none" strike="noStrike">
                <a:solidFill>
                  <a:schemeClr val="dk2"/>
                </a:solidFill>
                <a:effectLst/>
                <a:uFillTx/>
                <a:latin typeface="Arial"/>
                <a:ea typeface="Arial"/>
              </a:rPr>
              <a:t>&lt;number&gt;</a:t>
            </a:fld>
            <a:endParaRPr lang="en-GB" sz="1000" b="0" u="none" strike="noStrike">
              <a:solidFill>
                <a:srgbClr val="000000"/>
              </a:solidFill>
              <a:effectLst/>
              <a:uFillTx/>
              <a:latin typeface="Times New Roman"/>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bg>
      <p:bgPr>
        <a:solidFill>
          <a:schemeClr val="lt1"/>
        </a:solidFill>
      </p:bgPr>
    </p:bg>
    <p:spTree>
      <p:nvGrpSpPr>
        <p:cNvPr id="1" name=""/>
        <p:cNvGrpSpPr/>
        <p:nvPr/>
      </p:nvGrpSpPr>
      <p:grpSpPr>
        <a:xfrm>
          <a:off x="0" y="0"/>
          <a:ext cx="0" cy="0"/>
          <a:chOff x="0" y="0"/>
          <a:chExt cx="0" cy="0"/>
        </a:xfrm>
      </p:grpSpPr>
      <p:sp>
        <p:nvSpPr>
          <p:cNvPr id="8" name="PlaceHolder 1"/>
          <p:cNvSpPr>
            <a:spLocks noGrp="1"/>
          </p:cNvSpPr>
          <p:nvPr>
            <p:ph type="title"/>
          </p:nvPr>
        </p:nvSpPr>
        <p:spPr>
          <a:xfrm>
            <a:off x="311760" y="2151000"/>
            <a:ext cx="8520120" cy="841320"/>
          </a:xfrm>
          <a:prstGeom prst="rect">
            <a:avLst/>
          </a:prstGeom>
          <a:noFill/>
          <a:ln w="0">
            <a:noFill/>
          </a:ln>
        </p:spPr>
        <p:txBody>
          <a:bodyPr lIns="91440" rIns="91440" tIns="91440" bIns="91440" anchor="ctr">
            <a:normAutofit/>
          </a:bodyPr>
          <a:p>
            <a:pPr indent="0">
              <a:buNone/>
            </a:pPr>
            <a:r>
              <a:rPr lang="en-GB" sz="3600" b="0" u="none" strike="noStrike">
                <a:solidFill>
                  <a:srgbClr val="000000"/>
                </a:solidFill>
                <a:effectLst/>
                <a:uFillTx/>
                <a:latin typeface="Arial"/>
              </a:rPr>
              <a:t>Click to edit the title text format</a:t>
            </a:r>
            <a:endParaRPr lang="en-GB" sz="3600" b="0" u="none" strike="noStrike">
              <a:solidFill>
                <a:srgbClr val="000000"/>
              </a:solidFill>
              <a:effectLst/>
              <a:uFillTx/>
              <a:latin typeface="Arial"/>
            </a:endParaRPr>
          </a:p>
        </p:txBody>
      </p:sp>
      <p:sp>
        <p:nvSpPr>
          <p:cNvPr id="9" name="PlaceHolder 2"/>
          <p:cNvSpPr>
            <a:spLocks noGrp="1"/>
          </p:cNvSpPr>
          <p:nvPr>
            <p:ph type="sldNum" idx="4"/>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lang="de" sz="1000" b="0" u="none" strike="noStrike">
                <a:solidFill>
                  <a:schemeClr val="dk2"/>
                </a:solidFill>
                <a:effectLst/>
                <a:uFillTx/>
                <a:latin typeface="Arial"/>
                <a:ea typeface="Arial"/>
              </a:defRPr>
            </a:lvl1pPr>
          </a:lstStyle>
          <a:p>
            <a:pPr indent="0" algn="r">
              <a:lnSpc>
                <a:spcPct val="100000"/>
              </a:lnSpc>
              <a:buNone/>
              <a:tabLst>
                <a:tab algn="l" pos="0"/>
              </a:tabLst>
            </a:pPr>
            <a:fld id="{2ED2388E-5C7A-430B-919C-91475B8758C7}" type="slidenum">
              <a:rPr lang="de" sz="1000" b="0" u="none" strike="noStrike">
                <a:solidFill>
                  <a:schemeClr val="dk2"/>
                </a:solidFill>
                <a:effectLst/>
                <a:uFillTx/>
                <a:latin typeface="Arial"/>
                <a:ea typeface="Arial"/>
              </a:rPr>
              <a:t>&lt;number&gt;</a:t>
            </a:fld>
            <a:endParaRPr lang="en-GB" sz="1000" b="0" u="none" strike="noStrike">
              <a:solidFill>
                <a:srgbClr val="000000"/>
              </a:solidFill>
              <a:effectLst/>
              <a:uFillTx/>
              <a:latin typeface="Times New Roman"/>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
    <p:bg>
      <p:bgPr>
        <a:solidFill>
          <a:schemeClr val="lt1"/>
        </a:solidFill>
      </p:bgPr>
    </p:bg>
    <p:spTree>
      <p:nvGrpSpPr>
        <p:cNvPr id="1" name=""/>
        <p:cNvGrpSpPr/>
        <p:nvPr/>
      </p:nvGrpSpPr>
      <p:grpSpPr>
        <a:xfrm>
          <a:off x="0" y="0"/>
          <a:ext cx="0" cy="0"/>
          <a:chOff x="0" y="0"/>
          <a:chExt cx="0" cy="0"/>
        </a:xfrm>
      </p:grpSpPr>
      <p:sp>
        <p:nvSpPr>
          <p:cNvPr id="10"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lnSpcReduction="9999"/>
          </a:bodyPr>
          <a:p>
            <a:pPr indent="0">
              <a:buNone/>
            </a:pPr>
            <a:r>
              <a:rPr lang="en-GB" sz="2800" b="0" u="none" strike="noStrike">
                <a:solidFill>
                  <a:srgbClr val="000000"/>
                </a:solidFill>
                <a:effectLst/>
                <a:uFillTx/>
                <a:latin typeface="Arial"/>
              </a:rPr>
              <a:t>Click to edit the title text format</a:t>
            </a:r>
            <a:endParaRPr lang="en-GB" sz="2800" b="0" u="none" strike="noStrike">
              <a:solidFill>
                <a:srgbClr val="000000"/>
              </a:solidFill>
              <a:effectLst/>
              <a:uFillTx/>
              <a:latin typeface="Arial"/>
            </a:endParaRPr>
          </a:p>
        </p:txBody>
      </p:sp>
      <p:sp>
        <p:nvSpPr>
          <p:cNvPr id="11" name="PlaceHolder 2"/>
          <p:cNvSpPr>
            <a:spLocks noGrp="1"/>
          </p:cNvSpPr>
          <p:nvPr>
            <p:ph type="body"/>
          </p:nvPr>
        </p:nvSpPr>
        <p:spPr>
          <a:xfrm>
            <a:off x="311760" y="1152360"/>
            <a:ext cx="8520120" cy="3416040"/>
          </a:xfrm>
          <a:prstGeom prst="rect">
            <a:avLst/>
          </a:prstGeom>
          <a:noFill/>
          <a:ln w="0">
            <a:noFill/>
          </a:ln>
        </p:spPr>
        <p:txBody>
          <a:bodyPr lIns="91440" rIns="91440" tIns="91440" bIns="91440" anchor="t">
            <a:normAutofit/>
          </a:bodyPr>
          <a:p>
            <a:pPr marL="432000" indent="-324000">
              <a:spcBef>
                <a:spcPts val="1417"/>
              </a:spcBef>
              <a:buClr>
                <a:srgbClr val="000000"/>
              </a:buClr>
              <a:buSzPct val="45000"/>
              <a:buFont typeface="Wingdings" charset="2"/>
              <a:buChar char=""/>
            </a:pPr>
            <a:r>
              <a:rPr lang="en-GB" sz="1800" b="0" u="none" strike="noStrike">
                <a:solidFill>
                  <a:srgbClr val="000000"/>
                </a:solidFill>
                <a:effectLst/>
                <a:uFillTx/>
                <a:latin typeface="Arial"/>
              </a:rPr>
              <a:t>Click to edit the outline text format</a:t>
            </a:r>
            <a:endParaRPr lang="en-GB" sz="1800" b="0" u="none" strike="noStrike">
              <a:solidFill>
                <a:srgbClr val="000000"/>
              </a:solidFill>
              <a:effectLst/>
              <a:uFillTx/>
              <a:latin typeface="Arial"/>
            </a:endParaRPr>
          </a:p>
          <a:p>
            <a:pPr marL="864000" lvl="1" indent="-324000">
              <a:spcBef>
                <a:spcPts val="1134"/>
              </a:spcBef>
              <a:buClr>
                <a:srgbClr val="000000"/>
              </a:buClr>
              <a:buSzPct val="75000"/>
              <a:buFont typeface="Symbol" charset="2"/>
              <a:buChar char=""/>
            </a:pPr>
            <a:r>
              <a:rPr lang="en-GB" sz="1800" b="0" u="none" strike="noStrike">
                <a:solidFill>
                  <a:srgbClr val="000000"/>
                </a:solidFill>
                <a:effectLst/>
                <a:uFillTx/>
                <a:latin typeface="Arial"/>
              </a:rPr>
              <a:t>Second Outline Level</a:t>
            </a:r>
            <a:endParaRPr lang="en-GB" sz="1800" b="0" u="none" strike="noStrike">
              <a:solidFill>
                <a:srgbClr val="000000"/>
              </a:solidFill>
              <a:effectLst/>
              <a:uFillTx/>
              <a:latin typeface="Arial"/>
            </a:endParaRPr>
          </a:p>
          <a:p>
            <a:pPr marL="1296000" lvl="2" indent="-288000">
              <a:spcBef>
                <a:spcPts val="850"/>
              </a:spcBef>
              <a:buClr>
                <a:srgbClr val="000000"/>
              </a:buClr>
              <a:buSzPct val="45000"/>
              <a:buFont typeface="Wingdings" charset="2"/>
              <a:buChar char=""/>
            </a:pPr>
            <a:r>
              <a:rPr lang="en-GB" sz="1800" b="0" u="none" strike="noStrike">
                <a:solidFill>
                  <a:srgbClr val="000000"/>
                </a:solidFill>
                <a:effectLst/>
                <a:uFillTx/>
                <a:latin typeface="Arial"/>
              </a:rPr>
              <a:t>Third Outline Level</a:t>
            </a:r>
            <a:endParaRPr lang="en-GB" sz="1800" b="0" u="none" strike="noStrike">
              <a:solidFill>
                <a:srgbClr val="000000"/>
              </a:solidFill>
              <a:effectLst/>
              <a:uFillTx/>
              <a:latin typeface="Arial"/>
            </a:endParaRPr>
          </a:p>
          <a:p>
            <a:pPr marL="1728000" lvl="3" indent="-216000">
              <a:spcBef>
                <a:spcPts val="567"/>
              </a:spcBef>
              <a:buClr>
                <a:srgbClr val="000000"/>
              </a:buClr>
              <a:buSzPct val="75000"/>
              <a:buFont typeface="Symbol" charset="2"/>
              <a:buChar char=""/>
            </a:pPr>
            <a:r>
              <a:rPr lang="en-GB" sz="1800" b="0" u="none" strike="noStrike">
                <a:solidFill>
                  <a:srgbClr val="000000"/>
                </a:solidFill>
                <a:effectLst/>
                <a:uFillTx/>
                <a:latin typeface="Arial"/>
              </a:rPr>
              <a:t>Fourth Outline Level</a:t>
            </a:r>
            <a:endParaRPr lang="en-GB" sz="1800" b="0" u="none" strike="noStrike">
              <a:solidFill>
                <a:srgbClr val="000000"/>
              </a:solidFill>
              <a:effectLst/>
              <a:uFillTx/>
              <a:latin typeface="Arial"/>
            </a:endParaRPr>
          </a:p>
          <a:p>
            <a:pPr marL="2160000" lvl="4" indent="-216000">
              <a:spcBef>
                <a:spcPts val="283"/>
              </a:spcBef>
              <a:buClr>
                <a:srgbClr val="000000"/>
              </a:buClr>
              <a:buSzPct val="45000"/>
              <a:buFont typeface="Wingdings" charset="2"/>
              <a:buChar char=""/>
            </a:pPr>
            <a:r>
              <a:rPr lang="en-GB" sz="1800" b="0" u="none" strike="noStrike">
                <a:solidFill>
                  <a:srgbClr val="000000"/>
                </a:solidFill>
                <a:effectLst/>
                <a:uFillTx/>
                <a:latin typeface="Arial"/>
              </a:rPr>
              <a:t>Fifth Outline Level</a:t>
            </a:r>
            <a:endParaRPr lang="en-GB" sz="1800" b="0" u="none" strike="noStrike">
              <a:solidFill>
                <a:srgbClr val="000000"/>
              </a:solidFill>
              <a:effectLst/>
              <a:uFillTx/>
              <a:latin typeface="Arial"/>
            </a:endParaRPr>
          </a:p>
          <a:p>
            <a:pPr marL="2592000" lvl="5" indent="-216000">
              <a:spcBef>
                <a:spcPts val="283"/>
              </a:spcBef>
              <a:buClr>
                <a:srgbClr val="000000"/>
              </a:buClr>
              <a:buSzPct val="45000"/>
              <a:buFont typeface="Wingdings" charset="2"/>
              <a:buChar char=""/>
            </a:pPr>
            <a:r>
              <a:rPr lang="en-GB" sz="1800" b="0" u="none" strike="noStrike">
                <a:solidFill>
                  <a:srgbClr val="000000"/>
                </a:solidFill>
                <a:effectLst/>
                <a:uFillTx/>
                <a:latin typeface="Arial"/>
              </a:rPr>
              <a:t>Sixth Outline Level</a:t>
            </a:r>
            <a:endParaRPr lang="en-GB" sz="1800" b="0" u="none" strike="noStrike">
              <a:solidFill>
                <a:srgbClr val="000000"/>
              </a:solidFill>
              <a:effectLst/>
              <a:uFillTx/>
              <a:latin typeface="Arial"/>
            </a:endParaRPr>
          </a:p>
          <a:p>
            <a:pPr marL="3024000" lvl="6" indent="-216000">
              <a:spcBef>
                <a:spcPts val="283"/>
              </a:spcBef>
              <a:buClr>
                <a:srgbClr val="000000"/>
              </a:buClr>
              <a:buSzPct val="45000"/>
              <a:buFont typeface="Wingdings" charset="2"/>
              <a:buChar char=""/>
            </a:pPr>
            <a:r>
              <a:rPr lang="en-GB" sz="1800" b="0" u="none" strike="noStrike">
                <a:solidFill>
                  <a:srgbClr val="000000"/>
                </a:solidFill>
                <a:effectLst/>
                <a:uFillTx/>
                <a:latin typeface="Arial"/>
              </a:rPr>
              <a:t>Seventh Outline Level</a:t>
            </a:r>
            <a:endParaRPr lang="en-GB" sz="1800" b="0" u="none" strike="noStrike">
              <a:solidFill>
                <a:srgbClr val="000000"/>
              </a:solidFill>
              <a:effectLst/>
              <a:uFillTx/>
              <a:latin typeface="Arial"/>
            </a:endParaRPr>
          </a:p>
        </p:txBody>
      </p:sp>
      <p:sp>
        <p:nvSpPr>
          <p:cNvPr id="12" name="PlaceHolder 3"/>
          <p:cNvSpPr>
            <a:spLocks noGrp="1"/>
          </p:cNvSpPr>
          <p:nvPr>
            <p:ph type="sldNum" idx="5"/>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lang="de" sz="1000" b="0" u="none" strike="noStrike">
                <a:solidFill>
                  <a:schemeClr val="dk2"/>
                </a:solidFill>
                <a:effectLst/>
                <a:uFillTx/>
                <a:latin typeface="Arial"/>
                <a:ea typeface="Arial"/>
              </a:defRPr>
            </a:lvl1pPr>
          </a:lstStyle>
          <a:p>
            <a:pPr indent="0" algn="r">
              <a:lnSpc>
                <a:spcPct val="100000"/>
              </a:lnSpc>
              <a:buNone/>
              <a:tabLst>
                <a:tab algn="l" pos="0"/>
              </a:tabLst>
            </a:pPr>
            <a:fld id="{738F7BA2-FD35-4B80-89B2-02DF9AC7677A}" type="slidenum">
              <a:rPr lang="de" sz="1000" b="0" u="none" strike="noStrike">
                <a:solidFill>
                  <a:schemeClr val="dk2"/>
                </a:solidFill>
                <a:effectLst/>
                <a:uFillTx/>
                <a:latin typeface="Arial"/>
                <a:ea typeface="Arial"/>
              </a:rPr>
              <a:t>&lt;number&gt;</a:t>
            </a:fld>
            <a:endParaRPr lang="en-GB" sz="1000" b="0" u="none" strike="noStrike">
              <a:solidFill>
                <a:srgbClr val="000000"/>
              </a:solidFill>
              <a:effectLst/>
              <a:uFillTx/>
              <a:latin typeface="Times New Roman"/>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_AND_TWO_COLUMNS">
    <p:bg>
      <p:bgPr>
        <a:solidFill>
          <a:schemeClr val="lt1"/>
        </a:solidFill>
      </p:bgPr>
    </p:bg>
    <p:spTree>
      <p:nvGrpSpPr>
        <p:cNvPr id="1" name=""/>
        <p:cNvGrpSpPr/>
        <p:nvPr/>
      </p:nvGrpSpPr>
      <p:grpSpPr>
        <a:xfrm>
          <a:off x="0" y="0"/>
          <a:ext cx="0" cy="0"/>
          <a:chOff x="0" y="0"/>
          <a:chExt cx="0" cy="0"/>
        </a:xfrm>
      </p:grpSpPr>
      <p:sp>
        <p:nvSpPr>
          <p:cNvPr id="13"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lnSpcReduction="9999"/>
          </a:bodyPr>
          <a:p>
            <a:pPr indent="0">
              <a:buNone/>
            </a:pPr>
            <a:r>
              <a:rPr lang="en-GB" sz="2800" b="0" u="none" strike="noStrike">
                <a:solidFill>
                  <a:srgbClr val="000000"/>
                </a:solidFill>
                <a:effectLst/>
                <a:uFillTx/>
                <a:latin typeface="Arial"/>
              </a:rPr>
              <a:t>Click to edit the title text format</a:t>
            </a:r>
            <a:endParaRPr lang="en-GB" sz="2800" b="0" u="none" strike="noStrike">
              <a:solidFill>
                <a:srgbClr val="000000"/>
              </a:solidFill>
              <a:effectLst/>
              <a:uFillTx/>
              <a:latin typeface="Arial"/>
            </a:endParaRPr>
          </a:p>
        </p:txBody>
      </p:sp>
      <p:sp>
        <p:nvSpPr>
          <p:cNvPr id="14" name="PlaceHolder 2"/>
          <p:cNvSpPr>
            <a:spLocks noGrp="1"/>
          </p:cNvSpPr>
          <p:nvPr>
            <p:ph type="body"/>
          </p:nvPr>
        </p:nvSpPr>
        <p:spPr>
          <a:xfrm>
            <a:off x="311760" y="1152360"/>
            <a:ext cx="3999600" cy="3416040"/>
          </a:xfrm>
          <a:prstGeom prst="rect">
            <a:avLst/>
          </a:prstGeom>
          <a:noFill/>
          <a:ln w="0">
            <a:noFill/>
          </a:ln>
        </p:spPr>
        <p:txBody>
          <a:bodyPr lIns="91440" rIns="91440" tIns="91440" bIns="91440" anchor="t">
            <a:normAutofit/>
          </a:bodyPr>
          <a:p>
            <a:pPr marL="432000" indent="-324000">
              <a:spcBef>
                <a:spcPts val="1417"/>
              </a:spcBef>
              <a:buClr>
                <a:srgbClr val="000000"/>
              </a:buClr>
              <a:buSzPct val="45000"/>
              <a:buFont typeface="Wingdings" charset="2"/>
              <a:buChar char=""/>
            </a:pPr>
            <a:r>
              <a:rPr lang="en-GB" sz="1400" b="0" u="none" strike="noStrike">
                <a:solidFill>
                  <a:srgbClr val="000000"/>
                </a:solidFill>
                <a:effectLst/>
                <a:uFillTx/>
                <a:latin typeface="Arial"/>
              </a:rPr>
              <a:t>Click to edit the outline text format</a:t>
            </a:r>
            <a:endParaRPr lang="en-GB" sz="1400" b="0" u="none" strike="noStrike">
              <a:solidFill>
                <a:srgbClr val="000000"/>
              </a:solidFill>
              <a:effectLst/>
              <a:uFillTx/>
              <a:latin typeface="Arial"/>
            </a:endParaRPr>
          </a:p>
          <a:p>
            <a:pPr marL="864000" lvl="1" indent="-324000">
              <a:spcBef>
                <a:spcPts val="1134"/>
              </a:spcBef>
              <a:buClr>
                <a:srgbClr val="000000"/>
              </a:buClr>
              <a:buSzPct val="75000"/>
              <a:buFont typeface="Symbol" charset="2"/>
              <a:buChar char=""/>
            </a:pPr>
            <a:r>
              <a:rPr lang="en-GB" sz="1400" b="0" u="none" strike="noStrike">
                <a:solidFill>
                  <a:srgbClr val="000000"/>
                </a:solidFill>
                <a:effectLst/>
                <a:uFillTx/>
                <a:latin typeface="Arial"/>
              </a:rPr>
              <a:t>Second Outline Level</a:t>
            </a:r>
            <a:endParaRPr lang="en-GB" sz="1400" b="0" u="none" strike="noStrike">
              <a:solidFill>
                <a:srgbClr val="000000"/>
              </a:solidFill>
              <a:effectLst/>
              <a:uFillTx/>
              <a:latin typeface="Arial"/>
            </a:endParaRPr>
          </a:p>
          <a:p>
            <a:pPr marL="1296000" lvl="2" indent="-288000">
              <a:spcBef>
                <a:spcPts val="850"/>
              </a:spcBef>
              <a:buClr>
                <a:srgbClr val="000000"/>
              </a:buClr>
              <a:buSzPct val="45000"/>
              <a:buFont typeface="Wingdings" charset="2"/>
              <a:buChar char=""/>
            </a:pPr>
            <a:r>
              <a:rPr lang="en-GB" sz="1400" b="0" u="none" strike="noStrike">
                <a:solidFill>
                  <a:srgbClr val="000000"/>
                </a:solidFill>
                <a:effectLst/>
                <a:uFillTx/>
                <a:latin typeface="Arial"/>
              </a:rPr>
              <a:t>Third Outline Level</a:t>
            </a:r>
            <a:endParaRPr lang="en-GB" sz="1400" b="0" u="none" strike="noStrike">
              <a:solidFill>
                <a:srgbClr val="000000"/>
              </a:solidFill>
              <a:effectLst/>
              <a:uFillTx/>
              <a:latin typeface="Arial"/>
            </a:endParaRPr>
          </a:p>
          <a:p>
            <a:pPr marL="1728000" lvl="3" indent="-216000">
              <a:spcBef>
                <a:spcPts val="567"/>
              </a:spcBef>
              <a:buClr>
                <a:srgbClr val="000000"/>
              </a:buClr>
              <a:buSzPct val="75000"/>
              <a:buFont typeface="Symbol" charset="2"/>
              <a:buChar char=""/>
            </a:pPr>
            <a:r>
              <a:rPr lang="en-GB" sz="1400" b="0" u="none" strike="noStrike">
                <a:solidFill>
                  <a:srgbClr val="000000"/>
                </a:solidFill>
                <a:effectLst/>
                <a:uFillTx/>
                <a:latin typeface="Arial"/>
              </a:rPr>
              <a:t>Fourth Outline Level</a:t>
            </a:r>
            <a:endParaRPr lang="en-GB" sz="1400" b="0" u="none" strike="noStrike">
              <a:solidFill>
                <a:srgbClr val="000000"/>
              </a:solidFill>
              <a:effectLst/>
              <a:uFillTx/>
              <a:latin typeface="Arial"/>
            </a:endParaRPr>
          </a:p>
          <a:p>
            <a:pPr marL="2160000" lvl="4" indent="-216000">
              <a:spcBef>
                <a:spcPts val="283"/>
              </a:spcBef>
              <a:buClr>
                <a:srgbClr val="000000"/>
              </a:buClr>
              <a:buSzPct val="45000"/>
              <a:buFont typeface="Wingdings" charset="2"/>
              <a:buChar char=""/>
            </a:pPr>
            <a:r>
              <a:rPr lang="en-GB" sz="1400" b="0" u="none" strike="noStrike">
                <a:solidFill>
                  <a:srgbClr val="000000"/>
                </a:solidFill>
                <a:effectLst/>
                <a:uFillTx/>
                <a:latin typeface="Arial"/>
              </a:rPr>
              <a:t>Fifth Outline Level</a:t>
            </a:r>
            <a:endParaRPr lang="en-GB" sz="1400" b="0" u="none" strike="noStrike">
              <a:solidFill>
                <a:srgbClr val="000000"/>
              </a:solidFill>
              <a:effectLst/>
              <a:uFillTx/>
              <a:latin typeface="Arial"/>
            </a:endParaRPr>
          </a:p>
          <a:p>
            <a:pPr marL="2592000" lvl="5" indent="-216000">
              <a:spcBef>
                <a:spcPts val="283"/>
              </a:spcBef>
              <a:buClr>
                <a:srgbClr val="000000"/>
              </a:buClr>
              <a:buSzPct val="45000"/>
              <a:buFont typeface="Wingdings" charset="2"/>
              <a:buChar char=""/>
            </a:pPr>
            <a:r>
              <a:rPr lang="en-GB" sz="1400" b="0" u="none" strike="noStrike">
                <a:solidFill>
                  <a:srgbClr val="000000"/>
                </a:solidFill>
                <a:effectLst/>
                <a:uFillTx/>
                <a:latin typeface="Arial"/>
              </a:rPr>
              <a:t>Sixth Outline Level</a:t>
            </a:r>
            <a:endParaRPr lang="en-GB" sz="1400" b="0" u="none" strike="noStrike">
              <a:solidFill>
                <a:srgbClr val="000000"/>
              </a:solidFill>
              <a:effectLst/>
              <a:uFillTx/>
              <a:latin typeface="Arial"/>
            </a:endParaRPr>
          </a:p>
          <a:p>
            <a:pPr marL="3024000" lvl="6" indent="-216000">
              <a:spcBef>
                <a:spcPts val="283"/>
              </a:spcBef>
              <a:buClr>
                <a:srgbClr val="000000"/>
              </a:buClr>
              <a:buSzPct val="45000"/>
              <a:buFont typeface="Wingdings" charset="2"/>
              <a:buChar char=""/>
            </a:pPr>
            <a:r>
              <a:rPr lang="en-GB" sz="1400" b="0" u="none" strike="noStrike">
                <a:solidFill>
                  <a:srgbClr val="000000"/>
                </a:solidFill>
                <a:effectLst/>
                <a:uFillTx/>
                <a:latin typeface="Arial"/>
              </a:rPr>
              <a:t>Seventh Outline Level</a:t>
            </a:r>
            <a:endParaRPr lang="en-GB" sz="1400" b="0" u="none" strike="noStrike">
              <a:solidFill>
                <a:srgbClr val="000000"/>
              </a:solidFill>
              <a:effectLst/>
              <a:uFillTx/>
              <a:latin typeface="Arial"/>
            </a:endParaRPr>
          </a:p>
        </p:txBody>
      </p:sp>
      <p:sp>
        <p:nvSpPr>
          <p:cNvPr id="15" name="PlaceHolder 3"/>
          <p:cNvSpPr>
            <a:spLocks noGrp="1"/>
          </p:cNvSpPr>
          <p:nvPr>
            <p:ph type="body"/>
          </p:nvPr>
        </p:nvSpPr>
        <p:spPr>
          <a:xfrm>
            <a:off x="4832280" y="1152360"/>
            <a:ext cx="3999600" cy="3416040"/>
          </a:xfrm>
          <a:prstGeom prst="rect">
            <a:avLst/>
          </a:prstGeom>
          <a:noFill/>
          <a:ln w="0">
            <a:noFill/>
          </a:ln>
        </p:spPr>
        <p:txBody>
          <a:bodyPr lIns="91440" rIns="91440" tIns="91440" bIns="91440" anchor="t">
            <a:normAutofit/>
          </a:bodyPr>
          <a:p>
            <a:pPr marL="432000" indent="-324000">
              <a:spcBef>
                <a:spcPts val="1417"/>
              </a:spcBef>
              <a:buClr>
                <a:srgbClr val="000000"/>
              </a:buClr>
              <a:buSzPct val="45000"/>
              <a:buFont typeface="Wingdings" charset="2"/>
              <a:buChar char=""/>
            </a:pPr>
            <a:r>
              <a:rPr lang="en-GB" sz="1400" b="0" u="none" strike="noStrike">
                <a:solidFill>
                  <a:srgbClr val="000000"/>
                </a:solidFill>
                <a:effectLst/>
                <a:uFillTx/>
                <a:latin typeface="Arial"/>
              </a:rPr>
              <a:t>Click to edit the outline text format</a:t>
            </a:r>
            <a:endParaRPr lang="en-GB" sz="1400" b="0" u="none" strike="noStrike">
              <a:solidFill>
                <a:srgbClr val="000000"/>
              </a:solidFill>
              <a:effectLst/>
              <a:uFillTx/>
              <a:latin typeface="Arial"/>
            </a:endParaRPr>
          </a:p>
          <a:p>
            <a:pPr marL="864000" lvl="1" indent="-324000">
              <a:spcBef>
                <a:spcPts val="1134"/>
              </a:spcBef>
              <a:buClr>
                <a:srgbClr val="000000"/>
              </a:buClr>
              <a:buSzPct val="75000"/>
              <a:buFont typeface="Symbol" charset="2"/>
              <a:buChar char=""/>
            </a:pPr>
            <a:r>
              <a:rPr lang="en-GB" sz="1400" b="0" u="none" strike="noStrike">
                <a:solidFill>
                  <a:srgbClr val="000000"/>
                </a:solidFill>
                <a:effectLst/>
                <a:uFillTx/>
                <a:latin typeface="Arial"/>
              </a:rPr>
              <a:t>Second Outline Level</a:t>
            </a:r>
            <a:endParaRPr lang="en-GB" sz="1400" b="0" u="none" strike="noStrike">
              <a:solidFill>
                <a:srgbClr val="000000"/>
              </a:solidFill>
              <a:effectLst/>
              <a:uFillTx/>
              <a:latin typeface="Arial"/>
            </a:endParaRPr>
          </a:p>
          <a:p>
            <a:pPr marL="1296000" lvl="2" indent="-288000">
              <a:spcBef>
                <a:spcPts val="850"/>
              </a:spcBef>
              <a:buClr>
                <a:srgbClr val="000000"/>
              </a:buClr>
              <a:buSzPct val="45000"/>
              <a:buFont typeface="Wingdings" charset="2"/>
              <a:buChar char=""/>
            </a:pPr>
            <a:r>
              <a:rPr lang="en-GB" sz="1400" b="0" u="none" strike="noStrike">
                <a:solidFill>
                  <a:srgbClr val="000000"/>
                </a:solidFill>
                <a:effectLst/>
                <a:uFillTx/>
                <a:latin typeface="Arial"/>
              </a:rPr>
              <a:t>Third Outline Level</a:t>
            </a:r>
            <a:endParaRPr lang="en-GB" sz="1400" b="0" u="none" strike="noStrike">
              <a:solidFill>
                <a:srgbClr val="000000"/>
              </a:solidFill>
              <a:effectLst/>
              <a:uFillTx/>
              <a:latin typeface="Arial"/>
            </a:endParaRPr>
          </a:p>
          <a:p>
            <a:pPr marL="1728000" lvl="3" indent="-216000">
              <a:spcBef>
                <a:spcPts val="567"/>
              </a:spcBef>
              <a:buClr>
                <a:srgbClr val="000000"/>
              </a:buClr>
              <a:buSzPct val="75000"/>
              <a:buFont typeface="Symbol" charset="2"/>
              <a:buChar char=""/>
            </a:pPr>
            <a:r>
              <a:rPr lang="en-GB" sz="1400" b="0" u="none" strike="noStrike">
                <a:solidFill>
                  <a:srgbClr val="000000"/>
                </a:solidFill>
                <a:effectLst/>
                <a:uFillTx/>
                <a:latin typeface="Arial"/>
              </a:rPr>
              <a:t>Fourth Outline Level</a:t>
            </a:r>
            <a:endParaRPr lang="en-GB" sz="1400" b="0" u="none" strike="noStrike">
              <a:solidFill>
                <a:srgbClr val="000000"/>
              </a:solidFill>
              <a:effectLst/>
              <a:uFillTx/>
              <a:latin typeface="Arial"/>
            </a:endParaRPr>
          </a:p>
          <a:p>
            <a:pPr marL="2160000" lvl="4" indent="-216000">
              <a:spcBef>
                <a:spcPts val="283"/>
              </a:spcBef>
              <a:buClr>
                <a:srgbClr val="000000"/>
              </a:buClr>
              <a:buSzPct val="45000"/>
              <a:buFont typeface="Wingdings" charset="2"/>
              <a:buChar char=""/>
            </a:pPr>
            <a:r>
              <a:rPr lang="en-GB" sz="1400" b="0" u="none" strike="noStrike">
                <a:solidFill>
                  <a:srgbClr val="000000"/>
                </a:solidFill>
                <a:effectLst/>
                <a:uFillTx/>
                <a:latin typeface="Arial"/>
              </a:rPr>
              <a:t>Fifth Outline Level</a:t>
            </a:r>
            <a:endParaRPr lang="en-GB" sz="1400" b="0" u="none" strike="noStrike">
              <a:solidFill>
                <a:srgbClr val="000000"/>
              </a:solidFill>
              <a:effectLst/>
              <a:uFillTx/>
              <a:latin typeface="Arial"/>
            </a:endParaRPr>
          </a:p>
          <a:p>
            <a:pPr marL="2592000" lvl="5" indent="-216000">
              <a:spcBef>
                <a:spcPts val="283"/>
              </a:spcBef>
              <a:buClr>
                <a:srgbClr val="000000"/>
              </a:buClr>
              <a:buSzPct val="45000"/>
              <a:buFont typeface="Wingdings" charset="2"/>
              <a:buChar char=""/>
            </a:pPr>
            <a:r>
              <a:rPr lang="en-GB" sz="1400" b="0" u="none" strike="noStrike">
                <a:solidFill>
                  <a:srgbClr val="000000"/>
                </a:solidFill>
                <a:effectLst/>
                <a:uFillTx/>
                <a:latin typeface="Arial"/>
              </a:rPr>
              <a:t>Sixth Outline Level</a:t>
            </a:r>
            <a:endParaRPr lang="en-GB" sz="1400" b="0" u="none" strike="noStrike">
              <a:solidFill>
                <a:srgbClr val="000000"/>
              </a:solidFill>
              <a:effectLst/>
              <a:uFillTx/>
              <a:latin typeface="Arial"/>
            </a:endParaRPr>
          </a:p>
          <a:p>
            <a:pPr marL="3024000" lvl="6" indent="-216000">
              <a:spcBef>
                <a:spcPts val="283"/>
              </a:spcBef>
              <a:buClr>
                <a:srgbClr val="000000"/>
              </a:buClr>
              <a:buSzPct val="45000"/>
              <a:buFont typeface="Wingdings" charset="2"/>
              <a:buChar char=""/>
            </a:pPr>
            <a:r>
              <a:rPr lang="en-GB" sz="1400" b="0" u="none" strike="noStrike">
                <a:solidFill>
                  <a:srgbClr val="000000"/>
                </a:solidFill>
                <a:effectLst/>
                <a:uFillTx/>
                <a:latin typeface="Arial"/>
              </a:rPr>
              <a:t>Seventh Outline Level</a:t>
            </a:r>
            <a:endParaRPr lang="en-GB" sz="1400" b="0" u="none" strike="noStrike">
              <a:solidFill>
                <a:srgbClr val="000000"/>
              </a:solidFill>
              <a:effectLst/>
              <a:uFillTx/>
              <a:latin typeface="Arial"/>
            </a:endParaRPr>
          </a:p>
        </p:txBody>
      </p:sp>
      <p:sp>
        <p:nvSpPr>
          <p:cNvPr id="16" name="PlaceHolder 4"/>
          <p:cNvSpPr>
            <a:spLocks noGrp="1"/>
          </p:cNvSpPr>
          <p:nvPr>
            <p:ph type="sldNum" idx="6"/>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lang="de" sz="1000" b="0" u="none" strike="noStrike">
                <a:solidFill>
                  <a:schemeClr val="dk2"/>
                </a:solidFill>
                <a:effectLst/>
                <a:uFillTx/>
                <a:latin typeface="Arial"/>
                <a:ea typeface="Arial"/>
              </a:defRPr>
            </a:lvl1pPr>
          </a:lstStyle>
          <a:p>
            <a:pPr indent="0" algn="r">
              <a:lnSpc>
                <a:spcPct val="100000"/>
              </a:lnSpc>
              <a:buNone/>
              <a:tabLst>
                <a:tab algn="l" pos="0"/>
              </a:tabLst>
            </a:pPr>
            <a:fld id="{B5B7E510-5D56-44F6-951C-EF97D4B9E064}" type="slidenum">
              <a:rPr lang="de" sz="1000" b="0" u="none" strike="noStrike">
                <a:solidFill>
                  <a:schemeClr val="dk2"/>
                </a:solidFill>
                <a:effectLst/>
                <a:uFillTx/>
                <a:latin typeface="Arial"/>
                <a:ea typeface="Arial"/>
              </a:rPr>
              <a:t>&lt;number&gt;</a:t>
            </a:fld>
            <a:endParaRPr lang="en-GB" sz="1000" b="0" u="none" strike="noStrike">
              <a:solidFill>
                <a:srgbClr val="000000"/>
              </a:solidFill>
              <a:effectLst/>
              <a:uFillTx/>
              <a:latin typeface="Times New Roman"/>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bg>
      <p:bgPr>
        <a:solidFill>
          <a:schemeClr val="lt1"/>
        </a:solidFill>
      </p:bgPr>
    </p:bg>
    <p:spTree>
      <p:nvGrpSpPr>
        <p:cNvPr id="1" name=""/>
        <p:cNvGrpSpPr/>
        <p:nvPr/>
      </p:nvGrpSpPr>
      <p:grpSpPr>
        <a:xfrm>
          <a:off x="0" y="0"/>
          <a:ext cx="0" cy="0"/>
          <a:chOff x="0" y="0"/>
          <a:chExt cx="0" cy="0"/>
        </a:xfrm>
      </p:grpSpPr>
      <p:sp>
        <p:nvSpPr>
          <p:cNvPr id="17"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lnSpcReduction="9999"/>
          </a:bodyPr>
          <a:p>
            <a:pPr indent="0">
              <a:buNone/>
            </a:pPr>
            <a:r>
              <a:rPr lang="en-GB" sz="2800" b="0" u="none" strike="noStrike">
                <a:solidFill>
                  <a:srgbClr val="000000"/>
                </a:solidFill>
                <a:effectLst/>
                <a:uFillTx/>
                <a:latin typeface="Arial"/>
              </a:rPr>
              <a:t>Click to edit the title text format</a:t>
            </a:r>
            <a:endParaRPr lang="en-GB" sz="2800" b="0" u="none" strike="noStrike">
              <a:solidFill>
                <a:srgbClr val="000000"/>
              </a:solidFill>
              <a:effectLst/>
              <a:uFillTx/>
              <a:latin typeface="Arial"/>
            </a:endParaRPr>
          </a:p>
        </p:txBody>
      </p:sp>
      <p:sp>
        <p:nvSpPr>
          <p:cNvPr id="18" name="PlaceHolder 2"/>
          <p:cNvSpPr>
            <a:spLocks noGrp="1"/>
          </p:cNvSpPr>
          <p:nvPr>
            <p:ph type="sldNum" idx="7"/>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lang="de" sz="1000" b="0" u="none" strike="noStrike">
                <a:solidFill>
                  <a:schemeClr val="dk2"/>
                </a:solidFill>
                <a:effectLst/>
                <a:uFillTx/>
                <a:latin typeface="Arial"/>
                <a:ea typeface="Arial"/>
              </a:defRPr>
            </a:lvl1pPr>
          </a:lstStyle>
          <a:p>
            <a:pPr indent="0" algn="r">
              <a:lnSpc>
                <a:spcPct val="100000"/>
              </a:lnSpc>
              <a:buNone/>
              <a:tabLst>
                <a:tab algn="l" pos="0"/>
              </a:tabLst>
            </a:pPr>
            <a:fld id="{45F82881-5345-4512-A4DD-8344C27F7193}" type="slidenum">
              <a:rPr lang="de" sz="1000" b="0" u="none" strike="noStrike">
                <a:solidFill>
                  <a:schemeClr val="dk2"/>
                </a:solidFill>
                <a:effectLst/>
                <a:uFillTx/>
                <a:latin typeface="Arial"/>
                <a:ea typeface="Arial"/>
              </a:rPr>
              <a:t>&lt;number&gt;</a:t>
            </a:fld>
            <a:endParaRPr lang="en-GB" sz="1000" b="0" u="none" strike="noStrike">
              <a:solidFill>
                <a:srgbClr val="000000"/>
              </a:solidFill>
              <a:effectLst/>
              <a:uFillTx/>
              <a:latin typeface="Times New Roman"/>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
    <p:bg>
      <p:bgPr>
        <a:solidFill>
          <a:schemeClr val="lt1"/>
        </a:solidFill>
      </p:bgPr>
    </p:bg>
    <p:spTree>
      <p:nvGrpSpPr>
        <p:cNvPr id="1" name=""/>
        <p:cNvGrpSpPr/>
        <p:nvPr/>
      </p:nvGrpSpPr>
      <p:grpSpPr>
        <a:xfrm>
          <a:off x="0" y="0"/>
          <a:ext cx="0" cy="0"/>
          <a:chOff x="0" y="0"/>
          <a:chExt cx="0" cy="0"/>
        </a:xfrm>
      </p:grpSpPr>
      <p:sp>
        <p:nvSpPr>
          <p:cNvPr id="19" name="PlaceHolder 1"/>
          <p:cNvSpPr>
            <a:spLocks noGrp="1"/>
          </p:cNvSpPr>
          <p:nvPr>
            <p:ph type="title"/>
          </p:nvPr>
        </p:nvSpPr>
        <p:spPr>
          <a:xfrm>
            <a:off x="311760" y="555480"/>
            <a:ext cx="2807640" cy="755280"/>
          </a:xfrm>
          <a:prstGeom prst="rect">
            <a:avLst/>
          </a:prstGeom>
          <a:noFill/>
          <a:ln w="0">
            <a:noFill/>
          </a:ln>
        </p:spPr>
        <p:txBody>
          <a:bodyPr lIns="91440" rIns="91440" tIns="91440" bIns="91440" anchor="b">
            <a:normAutofit fontScale="85000" lnSpcReduction="9999"/>
          </a:bodyPr>
          <a:p>
            <a:pPr indent="0">
              <a:buNone/>
            </a:pPr>
            <a:r>
              <a:rPr lang="en-GB" sz="2400" b="0" u="none" strike="noStrike">
                <a:solidFill>
                  <a:srgbClr val="000000"/>
                </a:solidFill>
                <a:effectLst/>
                <a:uFillTx/>
                <a:latin typeface="Arial"/>
              </a:rPr>
              <a:t>Click to edit the title text format</a:t>
            </a:r>
            <a:endParaRPr lang="en-GB" sz="2400" b="0" u="none" strike="noStrike">
              <a:solidFill>
                <a:srgbClr val="000000"/>
              </a:solidFill>
              <a:effectLst/>
              <a:uFillTx/>
              <a:latin typeface="Arial"/>
            </a:endParaRPr>
          </a:p>
        </p:txBody>
      </p:sp>
      <p:sp>
        <p:nvSpPr>
          <p:cNvPr id="20" name="PlaceHolder 2"/>
          <p:cNvSpPr>
            <a:spLocks noGrp="1"/>
          </p:cNvSpPr>
          <p:nvPr>
            <p:ph type="body"/>
          </p:nvPr>
        </p:nvSpPr>
        <p:spPr>
          <a:xfrm>
            <a:off x="311760" y="1389600"/>
            <a:ext cx="2807640" cy="3179160"/>
          </a:xfrm>
          <a:prstGeom prst="rect">
            <a:avLst/>
          </a:prstGeom>
          <a:noFill/>
          <a:ln w="0">
            <a:noFill/>
          </a:ln>
        </p:spPr>
        <p:txBody>
          <a:bodyPr lIns="91440" rIns="91440" tIns="91440" bIns="91440" anchor="t">
            <a:normAutofit fontScale="32500" lnSpcReduction="19999"/>
          </a:bodyPr>
          <a:p>
            <a:pPr marL="432000" indent="-324000">
              <a:spcBef>
                <a:spcPts val="1417"/>
              </a:spcBef>
              <a:buClr>
                <a:srgbClr val="000000"/>
              </a:buClr>
              <a:buSzPct val="45000"/>
              <a:buFont typeface="Wingdings" charset="2"/>
              <a:buChar char=""/>
            </a:pPr>
            <a:r>
              <a:rPr lang="en-GB" sz="1200" b="0" u="none" strike="noStrike">
                <a:solidFill>
                  <a:srgbClr val="000000"/>
                </a:solidFill>
                <a:effectLst/>
                <a:uFillTx/>
                <a:latin typeface="Arial"/>
              </a:rPr>
              <a:t>Click to edit the outline text format</a:t>
            </a:r>
            <a:endParaRPr lang="en-GB" sz="1200" b="0" u="none" strike="noStrike">
              <a:solidFill>
                <a:srgbClr val="000000"/>
              </a:solidFill>
              <a:effectLst/>
              <a:uFillTx/>
              <a:latin typeface="Arial"/>
            </a:endParaRPr>
          </a:p>
          <a:p>
            <a:pPr marL="864000" lvl="1" indent="-324000">
              <a:spcBef>
                <a:spcPts val="1134"/>
              </a:spcBef>
              <a:buClr>
                <a:srgbClr val="000000"/>
              </a:buClr>
              <a:buSzPct val="75000"/>
              <a:buFont typeface="Symbol" charset="2"/>
              <a:buChar char=""/>
            </a:pPr>
            <a:r>
              <a:rPr lang="en-GB" sz="1200" b="0" u="none" strike="noStrike">
                <a:solidFill>
                  <a:srgbClr val="000000"/>
                </a:solidFill>
                <a:effectLst/>
                <a:uFillTx/>
                <a:latin typeface="Arial"/>
              </a:rPr>
              <a:t>Second Outline Level</a:t>
            </a:r>
            <a:endParaRPr lang="en-GB" sz="1200" b="0" u="none" strike="noStrike">
              <a:solidFill>
                <a:srgbClr val="000000"/>
              </a:solidFill>
              <a:effectLst/>
              <a:uFillTx/>
              <a:latin typeface="Arial"/>
            </a:endParaRPr>
          </a:p>
          <a:p>
            <a:pPr marL="1296000" lvl="2" indent="-288000">
              <a:spcBef>
                <a:spcPts val="850"/>
              </a:spcBef>
              <a:buClr>
                <a:srgbClr val="000000"/>
              </a:buClr>
              <a:buSzPct val="45000"/>
              <a:buFont typeface="Wingdings" charset="2"/>
              <a:buChar char=""/>
            </a:pPr>
            <a:r>
              <a:rPr lang="en-GB" sz="1200" b="0" u="none" strike="noStrike">
                <a:solidFill>
                  <a:srgbClr val="000000"/>
                </a:solidFill>
                <a:effectLst/>
                <a:uFillTx/>
                <a:latin typeface="Arial"/>
              </a:rPr>
              <a:t>Third Outline Level</a:t>
            </a:r>
            <a:endParaRPr lang="en-GB" sz="1200" b="0" u="none" strike="noStrike">
              <a:solidFill>
                <a:srgbClr val="000000"/>
              </a:solidFill>
              <a:effectLst/>
              <a:uFillTx/>
              <a:latin typeface="Arial"/>
            </a:endParaRPr>
          </a:p>
          <a:p>
            <a:pPr marL="1728000" lvl="3" indent="-216000">
              <a:spcBef>
                <a:spcPts val="567"/>
              </a:spcBef>
              <a:buClr>
                <a:srgbClr val="000000"/>
              </a:buClr>
              <a:buSzPct val="75000"/>
              <a:buFont typeface="Symbol" charset="2"/>
              <a:buChar char=""/>
            </a:pPr>
            <a:r>
              <a:rPr lang="en-GB" sz="1200" b="0" u="none" strike="noStrike">
                <a:solidFill>
                  <a:srgbClr val="000000"/>
                </a:solidFill>
                <a:effectLst/>
                <a:uFillTx/>
                <a:latin typeface="Arial"/>
              </a:rPr>
              <a:t>Fourth Outline Level</a:t>
            </a:r>
            <a:endParaRPr lang="en-GB" sz="1200" b="0" u="none" strike="noStrike">
              <a:solidFill>
                <a:srgbClr val="000000"/>
              </a:solidFill>
              <a:effectLst/>
              <a:uFillTx/>
              <a:latin typeface="Arial"/>
            </a:endParaRPr>
          </a:p>
          <a:p>
            <a:pPr marL="2160000" lvl="4" indent="-216000">
              <a:spcBef>
                <a:spcPts val="283"/>
              </a:spcBef>
              <a:buClr>
                <a:srgbClr val="000000"/>
              </a:buClr>
              <a:buSzPct val="45000"/>
              <a:buFont typeface="Wingdings" charset="2"/>
              <a:buChar char=""/>
            </a:pPr>
            <a:r>
              <a:rPr lang="en-GB" sz="1200" b="0" u="none" strike="noStrike">
                <a:solidFill>
                  <a:srgbClr val="000000"/>
                </a:solidFill>
                <a:effectLst/>
                <a:uFillTx/>
                <a:latin typeface="Arial"/>
              </a:rPr>
              <a:t>Fifth Outline Level</a:t>
            </a:r>
            <a:endParaRPr lang="en-GB" sz="1200" b="0" u="none" strike="noStrike">
              <a:solidFill>
                <a:srgbClr val="000000"/>
              </a:solidFill>
              <a:effectLst/>
              <a:uFillTx/>
              <a:latin typeface="Arial"/>
            </a:endParaRPr>
          </a:p>
          <a:p>
            <a:pPr marL="2592000" lvl="5" indent="-216000">
              <a:spcBef>
                <a:spcPts val="283"/>
              </a:spcBef>
              <a:buClr>
                <a:srgbClr val="000000"/>
              </a:buClr>
              <a:buSzPct val="45000"/>
              <a:buFont typeface="Wingdings" charset="2"/>
              <a:buChar char=""/>
            </a:pPr>
            <a:r>
              <a:rPr lang="en-GB" sz="1200" b="0" u="none" strike="noStrike">
                <a:solidFill>
                  <a:srgbClr val="000000"/>
                </a:solidFill>
                <a:effectLst/>
                <a:uFillTx/>
                <a:latin typeface="Arial"/>
              </a:rPr>
              <a:t>Sixth Outline Level</a:t>
            </a:r>
            <a:endParaRPr lang="en-GB" sz="1200" b="0" u="none" strike="noStrike">
              <a:solidFill>
                <a:srgbClr val="000000"/>
              </a:solidFill>
              <a:effectLst/>
              <a:uFillTx/>
              <a:latin typeface="Arial"/>
            </a:endParaRPr>
          </a:p>
          <a:p>
            <a:pPr marL="3024000" lvl="6" indent="-216000">
              <a:spcBef>
                <a:spcPts val="283"/>
              </a:spcBef>
              <a:buClr>
                <a:srgbClr val="000000"/>
              </a:buClr>
              <a:buSzPct val="45000"/>
              <a:buFont typeface="Wingdings" charset="2"/>
              <a:buChar char=""/>
            </a:pPr>
            <a:r>
              <a:rPr lang="en-GB" sz="1200" b="0" u="none" strike="noStrike">
                <a:solidFill>
                  <a:srgbClr val="000000"/>
                </a:solidFill>
                <a:effectLst/>
                <a:uFillTx/>
                <a:latin typeface="Arial"/>
              </a:rPr>
              <a:t>Seventh Outline Level</a:t>
            </a:r>
            <a:endParaRPr lang="en-GB" sz="1200" b="0" u="none" strike="noStrike">
              <a:solidFill>
                <a:srgbClr val="000000"/>
              </a:solidFill>
              <a:effectLst/>
              <a:uFillTx/>
              <a:latin typeface="Arial"/>
            </a:endParaRPr>
          </a:p>
        </p:txBody>
      </p:sp>
      <p:sp>
        <p:nvSpPr>
          <p:cNvPr id="21" name="PlaceHolder 3"/>
          <p:cNvSpPr>
            <a:spLocks noGrp="1"/>
          </p:cNvSpPr>
          <p:nvPr>
            <p:ph type="sldNum" idx="8"/>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lang="de" sz="1000" b="0" u="none" strike="noStrike">
                <a:solidFill>
                  <a:schemeClr val="dk2"/>
                </a:solidFill>
                <a:effectLst/>
                <a:uFillTx/>
                <a:latin typeface="Arial"/>
                <a:ea typeface="Arial"/>
              </a:defRPr>
            </a:lvl1pPr>
          </a:lstStyle>
          <a:p>
            <a:pPr indent="0" algn="r">
              <a:lnSpc>
                <a:spcPct val="100000"/>
              </a:lnSpc>
              <a:buNone/>
              <a:tabLst>
                <a:tab algn="l" pos="0"/>
              </a:tabLst>
            </a:pPr>
            <a:fld id="{3A5A6816-C4AD-4EDE-9C41-803DC31856AD}" type="slidenum">
              <a:rPr lang="de" sz="1000" b="0" u="none" strike="noStrike">
                <a:solidFill>
                  <a:schemeClr val="dk2"/>
                </a:solidFill>
                <a:effectLst/>
                <a:uFillTx/>
                <a:latin typeface="Arial"/>
                <a:ea typeface="Arial"/>
              </a:rPr>
              <a:t>&lt;number&gt;</a:t>
            </a:fld>
            <a:endParaRPr lang="en-GB" sz="1000" b="0" u="none" strike="noStrike">
              <a:solidFill>
                <a:srgbClr val="000000"/>
              </a:solidFill>
              <a:effectLst/>
              <a:uFillTx/>
              <a:latin typeface="Times New Roman"/>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IN_POINT">
    <p:bg>
      <p:bgPr>
        <a:solidFill>
          <a:schemeClr val="lt1"/>
        </a:solidFill>
      </p:bgPr>
    </p:bg>
    <p:spTree>
      <p:nvGrpSpPr>
        <p:cNvPr id="1" name=""/>
        <p:cNvGrpSpPr/>
        <p:nvPr/>
      </p:nvGrpSpPr>
      <p:grpSpPr>
        <a:xfrm>
          <a:off x="0" y="0"/>
          <a:ext cx="0" cy="0"/>
          <a:chOff x="0" y="0"/>
          <a:chExt cx="0" cy="0"/>
        </a:xfrm>
      </p:grpSpPr>
      <p:sp>
        <p:nvSpPr>
          <p:cNvPr id="22" name="PlaceHolder 1"/>
          <p:cNvSpPr>
            <a:spLocks noGrp="1"/>
          </p:cNvSpPr>
          <p:nvPr>
            <p:ph type="title"/>
          </p:nvPr>
        </p:nvSpPr>
        <p:spPr>
          <a:xfrm>
            <a:off x="490320" y="450000"/>
            <a:ext cx="6367320" cy="4090320"/>
          </a:xfrm>
          <a:prstGeom prst="rect">
            <a:avLst/>
          </a:prstGeom>
          <a:noFill/>
          <a:ln w="0">
            <a:noFill/>
          </a:ln>
        </p:spPr>
        <p:txBody>
          <a:bodyPr lIns="91440" rIns="91440" tIns="91440" bIns="91440" anchor="ctr">
            <a:normAutofit/>
          </a:bodyPr>
          <a:p>
            <a:pPr indent="0">
              <a:buNone/>
            </a:pPr>
            <a:r>
              <a:rPr lang="en-GB" sz="4800" b="0" u="none" strike="noStrike">
                <a:solidFill>
                  <a:srgbClr val="000000"/>
                </a:solidFill>
                <a:effectLst/>
                <a:uFillTx/>
                <a:latin typeface="Arial"/>
              </a:rPr>
              <a:t>Click to edit the title text format</a:t>
            </a:r>
            <a:endParaRPr lang="en-GB" sz="4800" b="0" u="none" strike="noStrike">
              <a:solidFill>
                <a:srgbClr val="000000"/>
              </a:solidFill>
              <a:effectLst/>
              <a:uFillTx/>
              <a:latin typeface="Arial"/>
            </a:endParaRPr>
          </a:p>
        </p:txBody>
      </p:sp>
      <p:sp>
        <p:nvSpPr>
          <p:cNvPr id="23" name="PlaceHolder 2"/>
          <p:cNvSpPr>
            <a:spLocks noGrp="1"/>
          </p:cNvSpPr>
          <p:nvPr>
            <p:ph type="sldNum" idx="9"/>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lang="de" sz="1000" b="0" u="none" strike="noStrike">
                <a:solidFill>
                  <a:schemeClr val="dk2"/>
                </a:solidFill>
                <a:effectLst/>
                <a:uFillTx/>
                <a:latin typeface="Arial"/>
                <a:ea typeface="Arial"/>
              </a:defRPr>
            </a:lvl1pPr>
          </a:lstStyle>
          <a:p>
            <a:pPr indent="0" algn="r">
              <a:lnSpc>
                <a:spcPct val="100000"/>
              </a:lnSpc>
              <a:buNone/>
              <a:tabLst>
                <a:tab algn="l" pos="0"/>
              </a:tabLst>
            </a:pPr>
            <a:fld id="{5FD4DE6F-DEEE-4BF0-B64D-062733C91677}" type="slidenum">
              <a:rPr lang="de" sz="1000" b="0" u="none" strike="noStrike">
                <a:solidFill>
                  <a:schemeClr val="dk2"/>
                </a:solidFill>
                <a:effectLst/>
                <a:uFillTx/>
                <a:latin typeface="Arial"/>
                <a:ea typeface="Arial"/>
              </a:rPr>
              <a:t>&lt;number&gt;</a:t>
            </a:fld>
            <a:endParaRPr lang="en-GB" sz="1000" b="0" u="none" strike="noStrike">
              <a:solidFill>
                <a:srgbClr val="000000"/>
              </a:solidFill>
              <a:effectLst/>
              <a:uFillTx/>
              <a:latin typeface="Times New Roman"/>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2.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99" name="Google Shape;149;p2"/>
          <p:cNvGrpSpPr/>
          <p:nvPr/>
        </p:nvGrpSpPr>
        <p:grpSpPr>
          <a:xfrm>
            <a:off x="360" y="-1800"/>
            <a:ext cx="4420080" cy="779040"/>
            <a:chOff x="360" y="-1800"/>
            <a:chExt cx="4420080" cy="779040"/>
          </a:xfrm>
        </p:grpSpPr>
        <p:grpSp>
          <p:nvGrpSpPr>
            <p:cNvPr id="100" name="Google Shape;150;p2"/>
            <p:cNvGrpSpPr/>
            <p:nvPr/>
          </p:nvGrpSpPr>
          <p:grpSpPr>
            <a:xfrm>
              <a:off x="360" y="72000"/>
              <a:ext cx="4420080" cy="705240"/>
              <a:chOff x="360" y="72000"/>
              <a:chExt cx="4420080" cy="705240"/>
            </a:xfrm>
          </p:grpSpPr>
          <p:sp>
            <p:nvSpPr>
              <p:cNvPr id="101" name="Google Shape;151;p2"/>
              <p:cNvSpPr/>
              <p:nvPr/>
            </p:nvSpPr>
            <p:spPr>
              <a:xfrm>
                <a:off x="360" y="72000"/>
                <a:ext cx="3269160" cy="705240"/>
              </a:xfrm>
              <a:prstGeom prst="rect">
                <a:avLst/>
              </a:prstGeom>
              <a:solidFill>
                <a:srgbClr val="5562eb"/>
              </a:solidFill>
              <a:ln w="0">
                <a:noFill/>
              </a:ln>
            </p:spPr>
            <p:style>
              <a:lnRef idx="0"/>
              <a:fillRef idx="0"/>
              <a:effectRef idx="0"/>
              <a:fontRef idx="minor"/>
            </p:style>
            <p:txBody>
              <a:bodyPr tIns="91440" bIns="91440" anchor="ctr">
                <a:noAutofit/>
              </a:bodyPr>
              <a:p>
                <a:pPr algn="ctr">
                  <a:lnSpc>
                    <a:spcPct val="100000"/>
                  </a:lnSpc>
                  <a:tabLst>
                    <a:tab algn="l" pos="0"/>
                  </a:tabLst>
                </a:pPr>
                <a:endParaRPr lang="en-GB" sz="1400" b="0" u="none" strike="noStrike">
                  <a:solidFill>
                    <a:schemeClr val="dk1"/>
                  </a:solidFill>
                  <a:effectLst/>
                  <a:uFillTx/>
                  <a:latin typeface="Montserrat"/>
                  <a:ea typeface="Montserrat"/>
                </a:endParaRPr>
              </a:p>
            </p:txBody>
          </p:sp>
          <p:sp>
            <p:nvSpPr>
              <p:cNvPr id="102" name="Google Shape;152;p2"/>
              <p:cNvSpPr/>
              <p:nvPr/>
            </p:nvSpPr>
            <p:spPr>
              <a:xfrm>
                <a:off x="2785680" y="72000"/>
                <a:ext cx="1634760" cy="705240"/>
              </a:xfrm>
              <a:prstGeom prst="flowChartInputOutput">
                <a:avLst/>
              </a:prstGeom>
              <a:solidFill>
                <a:srgbClr val="5562eb"/>
              </a:solidFill>
              <a:ln w="0">
                <a:noFill/>
              </a:ln>
            </p:spPr>
            <p:style>
              <a:lnRef idx="0"/>
              <a:fillRef idx="0"/>
              <a:effectRef idx="0"/>
              <a:fontRef idx="minor"/>
            </p:style>
            <p:txBody>
              <a:bodyPr tIns="91440" bIns="91440" anchor="ctr">
                <a:noAutofit/>
              </a:bodyPr>
              <a:p>
                <a:pPr algn="ctr">
                  <a:lnSpc>
                    <a:spcPct val="100000"/>
                  </a:lnSpc>
                  <a:tabLst>
                    <a:tab algn="l" pos="0"/>
                  </a:tabLst>
                </a:pPr>
                <a:endParaRPr lang="en-GB" sz="1400" b="0" u="none" strike="noStrike">
                  <a:solidFill>
                    <a:schemeClr val="dk1"/>
                  </a:solidFill>
                  <a:effectLst/>
                  <a:uFillTx/>
                  <a:latin typeface="Montserrat"/>
                  <a:ea typeface="Montserrat"/>
                </a:endParaRPr>
              </a:p>
            </p:txBody>
          </p:sp>
        </p:grpSp>
        <p:grpSp>
          <p:nvGrpSpPr>
            <p:cNvPr id="103" name="Google Shape;153;p2"/>
            <p:cNvGrpSpPr/>
            <p:nvPr/>
          </p:nvGrpSpPr>
          <p:grpSpPr>
            <a:xfrm>
              <a:off x="360" y="-1800"/>
              <a:ext cx="4334040" cy="705240"/>
              <a:chOff x="360" y="-1800"/>
              <a:chExt cx="4334040" cy="705240"/>
            </a:xfrm>
          </p:grpSpPr>
          <p:sp>
            <p:nvSpPr>
              <p:cNvPr id="104" name="Google Shape;154;p2"/>
              <p:cNvSpPr/>
              <p:nvPr/>
            </p:nvSpPr>
            <p:spPr>
              <a:xfrm>
                <a:off x="360" y="-1800"/>
                <a:ext cx="3236400" cy="705240"/>
              </a:xfrm>
              <a:prstGeom prst="rect">
                <a:avLst/>
              </a:prstGeom>
              <a:solidFill>
                <a:srgbClr val="152044"/>
              </a:solidFill>
              <a:ln w="0">
                <a:noFill/>
              </a:ln>
            </p:spPr>
            <p:style>
              <a:lnRef idx="0"/>
              <a:fillRef idx="0"/>
              <a:effectRef idx="0"/>
              <a:fontRef idx="minor"/>
            </p:style>
            <p:txBody>
              <a:bodyPr tIns="91440" bIns="91440" anchor="ctr">
                <a:noAutofit/>
              </a:bodyPr>
              <a:p>
                <a:pPr algn="ctr">
                  <a:lnSpc>
                    <a:spcPct val="100000"/>
                  </a:lnSpc>
                  <a:tabLst>
                    <a:tab algn="l" pos="0"/>
                  </a:tabLst>
                </a:pPr>
                <a:endParaRPr lang="en-GB" sz="1400" b="0" u="none" strike="noStrike">
                  <a:solidFill>
                    <a:schemeClr val="dk1"/>
                  </a:solidFill>
                  <a:effectLst/>
                  <a:uFillTx/>
                  <a:latin typeface="Montserrat"/>
                  <a:ea typeface="Montserrat"/>
                </a:endParaRPr>
              </a:p>
            </p:txBody>
          </p:sp>
          <p:sp>
            <p:nvSpPr>
              <p:cNvPr id="105" name="Google Shape;155;p2"/>
              <p:cNvSpPr/>
              <p:nvPr/>
            </p:nvSpPr>
            <p:spPr>
              <a:xfrm>
                <a:off x="2715840" y="-1800"/>
                <a:ext cx="1618560" cy="705240"/>
              </a:xfrm>
              <a:prstGeom prst="flowChartInputOutput">
                <a:avLst/>
              </a:prstGeom>
              <a:solidFill>
                <a:srgbClr val="152044"/>
              </a:solidFill>
              <a:ln w="0">
                <a:noFill/>
              </a:ln>
            </p:spPr>
            <p:style>
              <a:lnRef idx="0"/>
              <a:fillRef idx="0"/>
              <a:effectRef idx="0"/>
              <a:fontRef idx="minor"/>
            </p:style>
            <p:txBody>
              <a:bodyPr tIns="91440" bIns="91440" anchor="ctr">
                <a:noAutofit/>
              </a:bodyPr>
              <a:p>
                <a:pPr algn="ctr">
                  <a:lnSpc>
                    <a:spcPct val="100000"/>
                  </a:lnSpc>
                  <a:tabLst>
                    <a:tab algn="l" pos="0"/>
                  </a:tabLst>
                </a:pPr>
                <a:endParaRPr lang="en-GB" sz="1400" b="0" u="none" strike="noStrike">
                  <a:solidFill>
                    <a:schemeClr val="dk1"/>
                  </a:solidFill>
                  <a:effectLst/>
                  <a:uFillTx/>
                  <a:latin typeface="Montserrat"/>
                  <a:ea typeface="Montserrat"/>
                </a:endParaRPr>
              </a:p>
            </p:txBody>
          </p:sp>
        </p:grpSp>
      </p:grpSp>
      <p:sp>
        <p:nvSpPr>
          <p:cNvPr id="106" name="Google Shape;156;p2"/>
          <p:cNvSpPr/>
          <p:nvPr/>
        </p:nvSpPr>
        <p:spPr>
          <a:xfrm flipH="1">
            <a:off x="12600" y="-82440"/>
            <a:ext cx="4090320" cy="873000"/>
          </a:xfrm>
          <a:prstGeom prst="rect">
            <a:avLst/>
          </a:prstGeom>
          <a:noFill/>
          <a:ln w="0">
            <a:noFill/>
          </a:ln>
        </p:spPr>
        <p:style>
          <a:lnRef idx="0"/>
          <a:fillRef idx="0"/>
          <a:effectRef idx="0"/>
          <a:fontRef idx="minor"/>
        </p:style>
        <p:txBody>
          <a:bodyPr lIns="68400" rIns="68400" tIns="34200" bIns="34200" anchor="ctr">
            <a:noAutofit/>
          </a:bodyPr>
          <a:p>
            <a:pPr>
              <a:lnSpc>
                <a:spcPct val="115000"/>
              </a:lnSpc>
              <a:tabLst>
                <a:tab algn="l" pos="0"/>
              </a:tabLst>
            </a:pPr>
            <a:r>
              <a:rPr lang="de-DE" sz="1800" b="0" u="none" strike="noStrike">
                <a:solidFill>
                  <a:schemeClr val="lt1"/>
                </a:solidFill>
                <a:effectLst/>
                <a:uFillTx/>
                <a:latin typeface="Montserrat ExtraBold"/>
                <a:ea typeface="Montserrat ExtraBold"/>
              </a:rPr>
              <a:t>Kyoufu</a:t>
            </a:r>
            <a:endParaRPr lang="en-GB" sz="1800" b="0" u="none" strike="noStrike">
              <a:solidFill>
                <a:srgbClr val="000000"/>
              </a:solidFill>
              <a:effectLst/>
              <a:uFillTx/>
              <a:latin typeface="Arial"/>
            </a:endParaRPr>
          </a:p>
          <a:p>
            <a:pPr>
              <a:lnSpc>
                <a:spcPct val="115000"/>
              </a:lnSpc>
              <a:tabLst>
                <a:tab algn="l" pos="0"/>
              </a:tabLst>
            </a:pPr>
            <a:r>
              <a:rPr lang="de" sz="1800" b="0" u="none" strike="noStrike">
                <a:solidFill>
                  <a:srgbClr val="ffb951"/>
                </a:solidFill>
                <a:effectLst/>
                <a:uFillTx/>
                <a:latin typeface="Montserrat ExtraBold"/>
                <a:ea typeface="Montserrat ExtraBold"/>
              </a:rPr>
              <a:t>Fear Mask</a:t>
            </a:r>
            <a:endParaRPr lang="en-GB" sz="1800" b="0" u="none" strike="noStrike">
              <a:solidFill>
                <a:srgbClr val="000000"/>
              </a:solidFill>
              <a:effectLst/>
              <a:uFillTx/>
              <a:latin typeface="Arial"/>
            </a:endParaRPr>
          </a:p>
        </p:txBody>
      </p:sp>
      <p:pic>
        <p:nvPicPr>
          <p:cNvPr id="107" name="Grafik 1"/>
          <p:cNvPicPr/>
          <p:nvPr/>
        </p:nvPicPr>
        <p:blipFill>
          <a:blip r:embed="rId1"/>
          <a:stretch/>
        </p:blipFill>
        <p:spPr>
          <a:xfrm>
            <a:off x="476640" y="938160"/>
            <a:ext cx="3729600" cy="3729600"/>
          </a:xfrm>
          <a:prstGeom prst="rect">
            <a:avLst/>
          </a:prstGeom>
          <a:noFill/>
          <a:ln w="0">
            <a:noFill/>
          </a:ln>
        </p:spPr>
      </p:pic>
      <p:pic>
        <p:nvPicPr>
          <p:cNvPr id="108" name="Grafik 2"/>
          <p:cNvPicPr/>
          <p:nvPr/>
        </p:nvPicPr>
        <p:blipFill>
          <a:blip r:embed="rId2"/>
          <a:stretch/>
        </p:blipFill>
        <p:spPr>
          <a:xfrm>
            <a:off x="5371920" y="1130400"/>
            <a:ext cx="3560400" cy="3477960"/>
          </a:xfrm>
          <a:prstGeom prst="rect">
            <a:avLst/>
          </a:prstGeom>
          <a:noFill/>
          <a:ln w="0">
            <a:noFill/>
          </a:ln>
        </p:spPr>
      </p:pic>
      <p:sp>
        <p:nvSpPr>
          <p:cNvPr id="109" name="Kreuz 3"/>
          <p:cNvSpPr/>
          <p:nvPr/>
        </p:nvSpPr>
        <p:spPr>
          <a:xfrm>
            <a:off x="4491720" y="2473560"/>
            <a:ext cx="675720" cy="659160"/>
          </a:xfrm>
          <a:prstGeom prst="plus">
            <a:avLst>
              <a:gd name="adj" fmla="val 38580"/>
            </a:avLst>
          </a:prstGeom>
          <a:solidFill>
            <a:srgbClr val="4472c4"/>
          </a:solidFill>
          <a:ln>
            <a:solidFill>
              <a:srgbClr val="1d3155"/>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lang="de-DE" sz="1400" b="0" u="none" strike="noStrike">
              <a:solidFill>
                <a:schemeClr val="lt1"/>
              </a:solidFill>
              <a:effectLst/>
              <a:uFillTx/>
              <a:latin typeface="Arial"/>
              <a:ea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10" name="Google Shape;161;g3b636e5de4b_0_32"/>
          <p:cNvGrpSpPr/>
          <p:nvPr/>
        </p:nvGrpSpPr>
        <p:grpSpPr>
          <a:xfrm>
            <a:off x="360" y="-1800"/>
            <a:ext cx="3490560" cy="779040"/>
            <a:chOff x="360" y="-1800"/>
            <a:chExt cx="3490560" cy="779040"/>
          </a:xfrm>
        </p:grpSpPr>
        <p:grpSp>
          <p:nvGrpSpPr>
            <p:cNvPr id="111" name="Google Shape;162;g3b636e5de4b_0_32"/>
            <p:cNvGrpSpPr/>
            <p:nvPr/>
          </p:nvGrpSpPr>
          <p:grpSpPr>
            <a:xfrm>
              <a:off x="360" y="72000"/>
              <a:ext cx="3490560" cy="705240"/>
              <a:chOff x="360" y="72000"/>
              <a:chExt cx="3490560" cy="705240"/>
            </a:xfrm>
          </p:grpSpPr>
          <p:sp>
            <p:nvSpPr>
              <p:cNvPr id="112" name="Google Shape;163;g3b636e5de4b_0_32"/>
              <p:cNvSpPr/>
              <p:nvPr/>
            </p:nvSpPr>
            <p:spPr>
              <a:xfrm>
                <a:off x="360" y="72000"/>
                <a:ext cx="2581560" cy="705240"/>
              </a:xfrm>
              <a:prstGeom prst="rect">
                <a:avLst/>
              </a:prstGeom>
              <a:solidFill>
                <a:srgbClr val="5562eb"/>
              </a:solidFill>
              <a:ln w="0">
                <a:noFill/>
              </a:ln>
            </p:spPr>
            <p:style>
              <a:lnRef idx="0"/>
              <a:fillRef idx="0"/>
              <a:effectRef idx="0"/>
              <a:fontRef idx="minor"/>
            </p:style>
            <p:txBody>
              <a:bodyPr tIns="91440" bIns="91440" anchor="ctr">
                <a:noAutofit/>
              </a:bodyPr>
              <a:p>
                <a:pPr algn="ctr">
                  <a:lnSpc>
                    <a:spcPct val="100000"/>
                  </a:lnSpc>
                  <a:tabLst>
                    <a:tab algn="l" pos="0"/>
                  </a:tabLst>
                </a:pPr>
                <a:endParaRPr lang="en-GB" sz="1400" b="0" u="none" strike="noStrike">
                  <a:solidFill>
                    <a:schemeClr val="dk1"/>
                  </a:solidFill>
                  <a:effectLst/>
                  <a:uFillTx/>
                  <a:latin typeface="Montserrat"/>
                  <a:ea typeface="Montserrat"/>
                </a:endParaRPr>
              </a:p>
            </p:txBody>
          </p:sp>
          <p:sp>
            <p:nvSpPr>
              <p:cNvPr id="113" name="Google Shape;164;g3b636e5de4b_0_32"/>
              <p:cNvSpPr/>
              <p:nvPr/>
            </p:nvSpPr>
            <p:spPr>
              <a:xfrm>
                <a:off x="2199960" y="72000"/>
                <a:ext cx="1290960" cy="705240"/>
              </a:xfrm>
              <a:prstGeom prst="flowChartInputOutput">
                <a:avLst/>
              </a:prstGeom>
              <a:solidFill>
                <a:srgbClr val="5562eb"/>
              </a:solidFill>
              <a:ln w="0">
                <a:noFill/>
              </a:ln>
            </p:spPr>
            <p:style>
              <a:lnRef idx="0"/>
              <a:fillRef idx="0"/>
              <a:effectRef idx="0"/>
              <a:fontRef idx="minor"/>
            </p:style>
            <p:txBody>
              <a:bodyPr tIns="91440" bIns="91440" anchor="ctr">
                <a:noAutofit/>
              </a:bodyPr>
              <a:p>
                <a:pPr algn="ctr">
                  <a:lnSpc>
                    <a:spcPct val="100000"/>
                  </a:lnSpc>
                  <a:tabLst>
                    <a:tab algn="l" pos="0"/>
                  </a:tabLst>
                </a:pPr>
                <a:endParaRPr lang="en-GB" sz="1400" b="0" u="none" strike="noStrike">
                  <a:solidFill>
                    <a:schemeClr val="dk1"/>
                  </a:solidFill>
                  <a:effectLst/>
                  <a:uFillTx/>
                  <a:latin typeface="Montserrat"/>
                  <a:ea typeface="Montserrat"/>
                </a:endParaRPr>
              </a:p>
            </p:txBody>
          </p:sp>
        </p:grpSp>
        <p:grpSp>
          <p:nvGrpSpPr>
            <p:cNvPr id="114" name="Google Shape;165;g3b636e5de4b_0_32"/>
            <p:cNvGrpSpPr/>
            <p:nvPr/>
          </p:nvGrpSpPr>
          <p:grpSpPr>
            <a:xfrm>
              <a:off x="360" y="-1800"/>
              <a:ext cx="3422520" cy="705240"/>
              <a:chOff x="360" y="-1800"/>
              <a:chExt cx="3422520" cy="705240"/>
            </a:xfrm>
          </p:grpSpPr>
          <p:sp>
            <p:nvSpPr>
              <p:cNvPr id="115" name="Google Shape;166;g3b636e5de4b_0_32"/>
              <p:cNvSpPr/>
              <p:nvPr/>
            </p:nvSpPr>
            <p:spPr>
              <a:xfrm>
                <a:off x="360" y="-1800"/>
                <a:ext cx="2555640" cy="705240"/>
              </a:xfrm>
              <a:prstGeom prst="rect">
                <a:avLst/>
              </a:prstGeom>
              <a:solidFill>
                <a:srgbClr val="152044"/>
              </a:solidFill>
              <a:ln w="0">
                <a:noFill/>
              </a:ln>
            </p:spPr>
            <p:style>
              <a:lnRef idx="0"/>
              <a:fillRef idx="0"/>
              <a:effectRef idx="0"/>
              <a:fontRef idx="minor"/>
            </p:style>
            <p:txBody>
              <a:bodyPr tIns="91440" bIns="91440" anchor="ctr">
                <a:noAutofit/>
              </a:bodyPr>
              <a:p>
                <a:pPr algn="ctr">
                  <a:lnSpc>
                    <a:spcPct val="100000"/>
                  </a:lnSpc>
                  <a:tabLst>
                    <a:tab algn="l" pos="0"/>
                  </a:tabLst>
                </a:pPr>
                <a:endParaRPr lang="en-GB" sz="1400" b="0" u="none" strike="noStrike">
                  <a:solidFill>
                    <a:schemeClr val="dk1"/>
                  </a:solidFill>
                  <a:effectLst/>
                  <a:uFillTx/>
                  <a:latin typeface="Montserrat"/>
                  <a:ea typeface="Montserrat"/>
                </a:endParaRPr>
              </a:p>
            </p:txBody>
          </p:sp>
          <p:sp>
            <p:nvSpPr>
              <p:cNvPr id="116" name="Google Shape;167;g3b636e5de4b_0_32"/>
              <p:cNvSpPr/>
              <p:nvPr/>
            </p:nvSpPr>
            <p:spPr>
              <a:xfrm>
                <a:off x="2144880" y="-1800"/>
                <a:ext cx="1278000" cy="705240"/>
              </a:xfrm>
              <a:prstGeom prst="flowChartInputOutput">
                <a:avLst/>
              </a:prstGeom>
              <a:solidFill>
                <a:srgbClr val="152044"/>
              </a:solidFill>
              <a:ln w="0">
                <a:noFill/>
              </a:ln>
            </p:spPr>
            <p:style>
              <a:lnRef idx="0"/>
              <a:fillRef idx="0"/>
              <a:effectRef idx="0"/>
              <a:fontRef idx="minor"/>
            </p:style>
            <p:txBody>
              <a:bodyPr tIns="91440" bIns="91440" anchor="ctr">
                <a:noAutofit/>
              </a:bodyPr>
              <a:p>
                <a:pPr algn="ctr">
                  <a:lnSpc>
                    <a:spcPct val="100000"/>
                  </a:lnSpc>
                  <a:tabLst>
                    <a:tab algn="l" pos="0"/>
                  </a:tabLst>
                </a:pPr>
                <a:endParaRPr lang="en-GB" sz="1400" b="0" u="none" strike="noStrike">
                  <a:solidFill>
                    <a:schemeClr val="dk1"/>
                  </a:solidFill>
                  <a:effectLst/>
                  <a:uFillTx/>
                  <a:latin typeface="Montserrat"/>
                  <a:ea typeface="Montserrat"/>
                </a:endParaRPr>
              </a:p>
            </p:txBody>
          </p:sp>
        </p:grpSp>
      </p:grpSp>
      <p:sp>
        <p:nvSpPr>
          <p:cNvPr id="117" name="Google Shape;168;g3b636e5de4b_0_32"/>
          <p:cNvSpPr/>
          <p:nvPr/>
        </p:nvSpPr>
        <p:spPr>
          <a:xfrm flipH="1">
            <a:off x="12240" y="-82440"/>
            <a:ext cx="3755160" cy="873000"/>
          </a:xfrm>
          <a:prstGeom prst="rect">
            <a:avLst/>
          </a:prstGeom>
          <a:noFill/>
          <a:ln w="0">
            <a:noFill/>
          </a:ln>
        </p:spPr>
        <p:style>
          <a:lnRef idx="0"/>
          <a:fillRef idx="0"/>
          <a:effectRef idx="0"/>
          <a:fontRef idx="minor"/>
        </p:style>
        <p:txBody>
          <a:bodyPr lIns="68400" rIns="68400" tIns="34200" bIns="34200" anchor="ctr">
            <a:noAutofit/>
          </a:bodyPr>
          <a:p>
            <a:pPr>
              <a:lnSpc>
                <a:spcPct val="115000"/>
              </a:lnSpc>
            </a:pPr>
            <a:r>
              <a:rPr lang="de-DE" sz="1800" b="0" u="none" strike="noStrike">
                <a:solidFill>
                  <a:schemeClr val="lt1"/>
                </a:solidFill>
                <a:effectLst/>
                <a:uFillTx/>
                <a:latin typeface="Montserrat ExtraBold"/>
                <a:ea typeface="Montserrat ExtraBold"/>
              </a:rPr>
              <a:t>Kyoufu </a:t>
            </a:r>
            <a:endParaRPr lang="en-GB" sz="1800" b="0" u="none" strike="noStrike">
              <a:solidFill>
                <a:srgbClr val="000000"/>
              </a:solidFill>
              <a:effectLst/>
              <a:uFillTx/>
              <a:latin typeface="Arial"/>
            </a:endParaRPr>
          </a:p>
          <a:p>
            <a:pPr>
              <a:lnSpc>
                <a:spcPct val="115000"/>
              </a:lnSpc>
            </a:pPr>
            <a:r>
              <a:rPr lang="de" sz="1800" b="0" u="none" strike="noStrike">
                <a:solidFill>
                  <a:srgbClr val="ffb951"/>
                </a:solidFill>
                <a:effectLst/>
                <a:uFillTx/>
                <a:latin typeface="Montserrat ExtraBold"/>
                <a:ea typeface="Montserrat ExtraBold"/>
              </a:rPr>
              <a:t>Character Checklist</a:t>
            </a:r>
            <a:endParaRPr lang="en-GB" sz="1800" b="0" u="none" strike="noStrike">
              <a:solidFill>
                <a:srgbClr val="000000"/>
              </a:solidFill>
              <a:effectLst/>
              <a:uFillTx/>
              <a:latin typeface="Arial"/>
            </a:endParaRPr>
          </a:p>
        </p:txBody>
      </p:sp>
      <p:graphicFrame>
        <p:nvGraphicFramePr>
          <p:cNvPr id="118" name="Google Shape;169;g3b636e5de4b_0_32"/>
          <p:cNvGraphicFramePr/>
          <p:nvPr/>
        </p:nvGraphicFramePr>
        <p:xfrm>
          <a:off x="21960" y="851400"/>
          <a:ext cx="9080280" cy="5868000"/>
        </p:xfrm>
        <a:graphic>
          <a:graphicData uri="http://schemas.openxmlformats.org/drawingml/2006/table">
            <a:tbl>
              <a:tblPr/>
              <a:tblGrid>
                <a:gridCol w="2269800"/>
                <a:gridCol w="2269800"/>
                <a:gridCol w="2269800"/>
                <a:gridCol w="2269800"/>
              </a:tblGrid>
              <a:tr h="829080">
                <a:tc>
                  <a:txBody>
                    <a:bodyPr anchor="t">
                      <a:noAutofit/>
                    </a:bodyPr>
                    <a:p>
                      <a:pPr>
                        <a:lnSpc>
                          <a:spcPct val="100000"/>
                        </a:lnSpc>
                        <a:tabLst>
                          <a:tab algn="l" pos="0"/>
                        </a:tabLst>
                      </a:pPr>
                      <a:r>
                        <a:rPr lang="de" sz="1400" b="1" u="none" strike="noStrike">
                          <a:solidFill>
                            <a:schemeClr val="dk1"/>
                          </a:solidFill>
                          <a:effectLst/>
                          <a:uFillTx/>
                          <a:latin typeface="Arial"/>
                          <a:ea typeface="Arial"/>
                        </a:rPr>
                        <a:t>Goal</a:t>
                      </a:r>
                      <a:endParaRPr lang="en-GB" sz="1400" b="0" u="none" strike="noStrike">
                        <a:solidFill>
                          <a:srgbClr val="000000"/>
                        </a:solidFill>
                        <a:effectLst/>
                        <a:uFillTx/>
                        <a:latin typeface="Arial"/>
                      </a:endParaRPr>
                    </a:p>
                  </a:txBody>
                  <a:tcPr anchor="t" marL="91440" marR="91440" marT="45720" marB="45720">
                    <a:lnL w="9360">
                      <a:solidFill>
                        <a:srgbClr val="ec792a"/>
                      </a:solidFill>
                      <a:prstDash val="solid"/>
                    </a:lnL>
                    <a:lnR w="9360">
                      <a:solidFill>
                        <a:srgbClr val="ec792a"/>
                      </a:solidFill>
                      <a:prstDash val="solid"/>
                    </a:lnR>
                    <a:lnT w="9360">
                      <a:solidFill>
                        <a:srgbClr val="ec792a"/>
                      </a:solidFill>
                      <a:prstDash val="solid"/>
                    </a:lnT>
                    <a:lnB w="9360">
                      <a:solidFill>
                        <a:srgbClr val="ec792a"/>
                      </a:solidFill>
                      <a:prstDash val="solid"/>
                    </a:lnB>
                    <a:solidFill>
                      <a:schemeClr val="accent2"/>
                    </a:solidFill>
                  </a:tcPr>
                </a:tc>
                <a:tc>
                  <a:txBody>
                    <a:bodyPr anchor="t">
                      <a:noAutofit/>
                    </a:bodyPr>
                    <a:p>
                      <a:pPr>
                        <a:lnSpc>
                          <a:spcPct val="100000"/>
                        </a:lnSpc>
                        <a:tabLst>
                          <a:tab algn="l" pos="0"/>
                        </a:tabLst>
                      </a:pPr>
                      <a:r>
                        <a:rPr lang="de" sz="1400" b="0" u="none" strike="noStrike">
                          <a:solidFill>
                            <a:schemeClr val="dk1"/>
                          </a:solidFill>
                          <a:effectLst/>
                          <a:uFillTx/>
                          <a:latin typeface="Arial"/>
                          <a:ea typeface="Arial"/>
                        </a:rPr>
                        <a:t>Versucht denen zu helfen die sich selbst nicht helfen können. Da er es in seinem Leben nicht getan hat</a:t>
                      </a:r>
                      <a:endParaRPr lang="en-GB" sz="1400" b="0" u="none" strike="noStrike">
                        <a:solidFill>
                          <a:srgbClr val="000000"/>
                        </a:solidFill>
                        <a:effectLst/>
                        <a:uFillTx/>
                        <a:latin typeface="Arial"/>
                      </a:endParaRPr>
                    </a:p>
                  </a:txBody>
                  <a:tcPr anchor="t" marL="91440" marR="91440" marT="45720" marB="45720">
                    <a:lnL w="9360">
                      <a:solidFill>
                        <a:srgbClr val="ec792a"/>
                      </a:solidFill>
                      <a:prstDash val="solid"/>
                    </a:lnL>
                    <a:lnR w="9360">
                      <a:solidFill>
                        <a:srgbClr val="ec792a"/>
                      </a:solidFill>
                      <a:prstDash val="solid"/>
                    </a:lnR>
                    <a:lnT w="9360">
                      <a:solidFill>
                        <a:srgbClr val="ec792a"/>
                      </a:solidFill>
                      <a:prstDash val="solid"/>
                    </a:lnT>
                    <a:lnB w="9360">
                      <a:solidFill>
                        <a:srgbClr val="ec792a"/>
                      </a:solidFill>
                      <a:prstDash val="solid"/>
                    </a:lnB>
                    <a:solidFill>
                      <a:srgbClr val="ffd6ca"/>
                    </a:solidFill>
                  </a:tcPr>
                </a:tc>
                <a:tc>
                  <a:txBody>
                    <a:bodyPr anchor="t">
                      <a:noAutofit/>
                    </a:bodyPr>
                    <a:p>
                      <a:pPr>
                        <a:lnSpc>
                          <a:spcPct val="100000"/>
                        </a:lnSpc>
                        <a:tabLst>
                          <a:tab algn="l" pos="0"/>
                        </a:tabLst>
                      </a:pPr>
                      <a:r>
                        <a:rPr lang="de" sz="1400" b="1" u="none" strike="noStrike">
                          <a:solidFill>
                            <a:schemeClr val="dk1"/>
                          </a:solidFill>
                          <a:effectLst/>
                          <a:uFillTx/>
                          <a:latin typeface="Arial"/>
                          <a:ea typeface="Arial"/>
                        </a:rPr>
                        <a:t>A specific personality / Universal Behaviour</a:t>
                      </a:r>
                      <a:endParaRPr lang="en-GB" sz="1400" b="0" u="none" strike="noStrike">
                        <a:solidFill>
                          <a:srgbClr val="000000"/>
                        </a:solidFill>
                        <a:effectLst/>
                        <a:uFillTx/>
                        <a:latin typeface="Arial"/>
                      </a:endParaRPr>
                    </a:p>
                  </a:txBody>
                  <a:tcPr anchor="t" marL="91440" marR="91440" marT="45720" marB="45720">
                    <a:lnL w="9360">
                      <a:solidFill>
                        <a:srgbClr val="ec792a"/>
                      </a:solidFill>
                      <a:prstDash val="solid"/>
                    </a:lnL>
                    <a:lnR w="9360">
                      <a:solidFill>
                        <a:srgbClr val="ec792a"/>
                      </a:solidFill>
                      <a:prstDash val="solid"/>
                    </a:lnR>
                    <a:lnT w="9360">
                      <a:solidFill>
                        <a:srgbClr val="ec792a"/>
                      </a:solidFill>
                      <a:prstDash val="solid"/>
                    </a:lnT>
                    <a:lnB w="9360">
                      <a:solidFill>
                        <a:srgbClr val="ec792a"/>
                      </a:solidFill>
                      <a:prstDash val="solid"/>
                    </a:lnB>
                    <a:solidFill>
                      <a:schemeClr val="accent2"/>
                    </a:solidFill>
                  </a:tcPr>
                </a:tc>
                <a:tc>
                  <a:txBody>
                    <a:bodyPr anchor="t">
                      <a:noAutofit/>
                    </a:bodyPr>
                    <a:p>
                      <a:pPr>
                        <a:lnSpc>
                          <a:spcPct val="100000"/>
                        </a:lnSpc>
                        <a:tabLst>
                          <a:tab algn="l" pos="0"/>
                        </a:tabLst>
                      </a:pPr>
                      <a:r>
                        <a:rPr lang="de" sz="1400" b="0" u="none" strike="noStrike">
                          <a:solidFill>
                            <a:schemeClr val="dk1"/>
                          </a:solidFill>
                          <a:effectLst/>
                          <a:uFillTx/>
                          <a:latin typeface="Arial"/>
                          <a:ea typeface="Arial"/>
                        </a:rPr>
                        <a:t>Er fängt öfter an in der Luft zu starren</a:t>
                      </a:r>
                      <a:endParaRPr lang="en-GB" sz="1400" b="0" u="none" strike="noStrike">
                        <a:solidFill>
                          <a:srgbClr val="000000"/>
                        </a:solidFill>
                        <a:effectLst/>
                        <a:uFillTx/>
                        <a:latin typeface="Arial"/>
                      </a:endParaRPr>
                    </a:p>
                  </a:txBody>
                  <a:tcPr anchor="t" marL="91440" marR="91440" marT="45720" marB="45720">
                    <a:lnL w="9360">
                      <a:solidFill>
                        <a:srgbClr val="ec792a"/>
                      </a:solidFill>
                      <a:prstDash val="solid"/>
                    </a:lnL>
                    <a:lnR w="9360">
                      <a:solidFill>
                        <a:srgbClr val="ec792a"/>
                      </a:solidFill>
                      <a:prstDash val="solid"/>
                    </a:lnR>
                    <a:lnT w="9360">
                      <a:solidFill>
                        <a:srgbClr val="ec792a"/>
                      </a:solidFill>
                      <a:prstDash val="solid"/>
                    </a:lnT>
                    <a:lnB w="9360">
                      <a:solidFill>
                        <a:srgbClr val="ec792a"/>
                      </a:solidFill>
                      <a:prstDash val="solid"/>
                    </a:lnB>
                    <a:solidFill>
                      <a:srgbClr val="ffd6ca"/>
                    </a:solidFill>
                  </a:tcPr>
                </a:tc>
              </a:tr>
              <a:tr h="829080">
                <a:tc>
                  <a:txBody>
                    <a:bodyPr anchor="t">
                      <a:noAutofit/>
                    </a:bodyPr>
                    <a:p>
                      <a:pPr>
                        <a:lnSpc>
                          <a:spcPct val="100000"/>
                        </a:lnSpc>
                        <a:tabLst>
                          <a:tab algn="l" pos="0"/>
                        </a:tabLst>
                      </a:pPr>
                      <a:r>
                        <a:rPr lang="de" sz="1400" b="1" u="none" strike="noStrike">
                          <a:solidFill>
                            <a:schemeClr val="dk1"/>
                          </a:solidFill>
                          <a:effectLst/>
                          <a:uFillTx/>
                          <a:latin typeface="Arial"/>
                          <a:ea typeface="Arial"/>
                        </a:rPr>
                        <a:t>Flaw</a:t>
                      </a:r>
                      <a:endParaRPr lang="en-GB" sz="1400" b="0" u="none" strike="noStrike">
                        <a:solidFill>
                          <a:srgbClr val="000000"/>
                        </a:solidFill>
                        <a:effectLst/>
                        <a:uFillTx/>
                        <a:latin typeface="Arial"/>
                      </a:endParaRPr>
                    </a:p>
                  </a:txBody>
                  <a:tcPr anchor="t" marL="91440" marR="91440" marT="45720" marB="45720">
                    <a:lnL w="9360">
                      <a:solidFill>
                        <a:srgbClr val="ec792a"/>
                      </a:solidFill>
                      <a:prstDash val="solid"/>
                    </a:lnL>
                    <a:lnR w="9360">
                      <a:solidFill>
                        <a:srgbClr val="ec792a"/>
                      </a:solidFill>
                      <a:prstDash val="solid"/>
                    </a:lnR>
                    <a:lnT w="9360">
                      <a:solidFill>
                        <a:srgbClr val="ec792a"/>
                      </a:solidFill>
                      <a:prstDash val="solid"/>
                    </a:lnT>
                    <a:lnB w="9360">
                      <a:solidFill>
                        <a:srgbClr val="ec792a"/>
                      </a:solidFill>
                      <a:prstDash val="solid"/>
                    </a:lnB>
                    <a:solidFill>
                      <a:schemeClr val="accent2"/>
                    </a:solidFill>
                  </a:tcPr>
                </a:tc>
                <a:tc>
                  <a:txBody>
                    <a:bodyPr anchor="t">
                      <a:noAutofit/>
                    </a:bodyPr>
                    <a:p>
                      <a:pPr>
                        <a:lnSpc>
                          <a:spcPct val="100000"/>
                        </a:lnSpc>
                        <a:tabLst>
                          <a:tab algn="l" pos="0"/>
                        </a:tabLst>
                      </a:pPr>
                      <a:r>
                        <a:rPr lang="de" sz="1400" b="0" u="none" strike="noStrike">
                          <a:solidFill>
                            <a:schemeClr val="dk1"/>
                          </a:solidFill>
                          <a:effectLst/>
                          <a:uFillTx/>
                          <a:latin typeface="Arial"/>
                          <a:ea typeface="Arial"/>
                        </a:rPr>
                        <a:t>Wenn ihm eine Aufgabe zu groß wird versucht er sich aus dieser Rauszureden</a:t>
                      </a:r>
                      <a:endParaRPr lang="en-GB" sz="1400" b="0" u="none" strike="noStrike">
                        <a:solidFill>
                          <a:srgbClr val="000000"/>
                        </a:solidFill>
                        <a:effectLst/>
                        <a:uFillTx/>
                        <a:latin typeface="Arial"/>
                      </a:endParaRPr>
                    </a:p>
                  </a:txBody>
                  <a:tcPr anchor="t" marL="91440" marR="91440" marT="45720" marB="45720">
                    <a:lnL w="9360">
                      <a:solidFill>
                        <a:srgbClr val="ec792a"/>
                      </a:solidFill>
                      <a:prstDash val="solid"/>
                    </a:lnL>
                    <a:lnR w="9360">
                      <a:solidFill>
                        <a:srgbClr val="ec792a"/>
                      </a:solidFill>
                      <a:prstDash val="solid"/>
                    </a:lnR>
                    <a:lnT w="9360">
                      <a:solidFill>
                        <a:srgbClr val="ec792a"/>
                      </a:solidFill>
                      <a:prstDash val="solid"/>
                    </a:lnT>
                    <a:lnB w="9360">
                      <a:solidFill>
                        <a:srgbClr val="ec792a"/>
                      </a:solidFill>
                      <a:prstDash val="solid"/>
                    </a:lnB>
                    <a:solidFill>
                      <a:srgbClr val="ffd6ca"/>
                    </a:solidFill>
                  </a:tcPr>
                </a:tc>
                <a:tc>
                  <a:txBody>
                    <a:bodyPr anchor="t">
                      <a:noAutofit/>
                    </a:bodyPr>
                    <a:p>
                      <a:pPr>
                        <a:lnSpc>
                          <a:spcPct val="100000"/>
                        </a:lnSpc>
                        <a:tabLst>
                          <a:tab algn="l" pos="0"/>
                        </a:tabLst>
                      </a:pPr>
                      <a:r>
                        <a:rPr lang="de" sz="1400" b="1" u="none" strike="noStrike">
                          <a:solidFill>
                            <a:schemeClr val="dk1"/>
                          </a:solidFill>
                          <a:effectLst/>
                          <a:uFillTx/>
                          <a:latin typeface="Arial"/>
                          <a:ea typeface="Arial"/>
                        </a:rPr>
                        <a:t>Secrets</a:t>
                      </a:r>
                      <a:endParaRPr lang="en-GB" sz="1400" b="0" u="none" strike="noStrike">
                        <a:solidFill>
                          <a:srgbClr val="000000"/>
                        </a:solidFill>
                        <a:effectLst/>
                        <a:uFillTx/>
                        <a:latin typeface="Arial"/>
                      </a:endParaRPr>
                    </a:p>
                  </a:txBody>
                  <a:tcPr anchor="t" marL="91440" marR="91440" marT="45720" marB="45720">
                    <a:lnL w="9360">
                      <a:solidFill>
                        <a:srgbClr val="ec792a"/>
                      </a:solidFill>
                      <a:prstDash val="solid"/>
                    </a:lnL>
                    <a:lnR w="9360">
                      <a:solidFill>
                        <a:srgbClr val="ec792a"/>
                      </a:solidFill>
                      <a:prstDash val="solid"/>
                    </a:lnR>
                    <a:lnT w="9360">
                      <a:solidFill>
                        <a:srgbClr val="ec792a"/>
                      </a:solidFill>
                      <a:prstDash val="solid"/>
                    </a:lnT>
                    <a:lnB w="9360">
                      <a:solidFill>
                        <a:srgbClr val="ec792a"/>
                      </a:solidFill>
                      <a:prstDash val="solid"/>
                    </a:lnB>
                    <a:solidFill>
                      <a:schemeClr val="accent2"/>
                    </a:solidFill>
                  </a:tcPr>
                </a:tc>
                <a:tc>
                  <a:txBody>
                    <a:bodyPr anchor="t">
                      <a:noAutofit/>
                    </a:bodyPr>
                    <a:p>
                      <a:pPr>
                        <a:lnSpc>
                          <a:spcPct val="100000"/>
                        </a:lnSpc>
                        <a:tabLst>
                          <a:tab algn="l" pos="0"/>
                        </a:tabLst>
                      </a:pPr>
                      <a:r>
                        <a:rPr lang="de" sz="1400" b="0" u="none" strike="noStrike">
                          <a:solidFill>
                            <a:schemeClr val="dk1"/>
                          </a:solidFill>
                          <a:effectLst/>
                          <a:uFillTx/>
                          <a:latin typeface="Arial"/>
                          <a:ea typeface="Arial"/>
                        </a:rPr>
                        <a:t>Er hat im Krieg immer versucht zu helfen ist aber bei großen Kämpfen abgehauen</a:t>
                      </a:r>
                      <a:endParaRPr lang="en-GB" sz="1400" b="0" u="none" strike="noStrike">
                        <a:solidFill>
                          <a:srgbClr val="000000"/>
                        </a:solidFill>
                        <a:effectLst/>
                        <a:uFillTx/>
                        <a:latin typeface="Arial"/>
                      </a:endParaRPr>
                    </a:p>
                  </a:txBody>
                  <a:tcPr anchor="t" marL="91440" marR="91440" marT="45720" marB="45720">
                    <a:lnL w="9360">
                      <a:solidFill>
                        <a:srgbClr val="ec792a"/>
                      </a:solidFill>
                      <a:prstDash val="solid"/>
                    </a:lnL>
                    <a:lnR w="9360">
                      <a:solidFill>
                        <a:srgbClr val="ec792a"/>
                      </a:solidFill>
                      <a:prstDash val="solid"/>
                    </a:lnR>
                    <a:lnT w="9360">
                      <a:solidFill>
                        <a:srgbClr val="ec792a"/>
                      </a:solidFill>
                      <a:prstDash val="solid"/>
                    </a:lnT>
                    <a:lnB w="9360">
                      <a:solidFill>
                        <a:srgbClr val="ec792a"/>
                      </a:solidFill>
                      <a:prstDash val="solid"/>
                    </a:lnB>
                    <a:solidFill>
                      <a:srgbClr val="ffd6ca"/>
                    </a:solidFill>
                  </a:tcPr>
                </a:tc>
              </a:tr>
              <a:tr h="829080">
                <a:tc>
                  <a:txBody>
                    <a:bodyPr anchor="t">
                      <a:noAutofit/>
                    </a:bodyPr>
                    <a:p>
                      <a:pPr>
                        <a:lnSpc>
                          <a:spcPct val="100000"/>
                        </a:lnSpc>
                        <a:tabLst>
                          <a:tab algn="l" pos="0"/>
                        </a:tabLst>
                      </a:pPr>
                      <a:r>
                        <a:rPr lang="de" sz="1400" b="1" u="none" strike="noStrike">
                          <a:solidFill>
                            <a:schemeClr val="dk1"/>
                          </a:solidFill>
                          <a:effectLst/>
                          <a:uFillTx/>
                          <a:latin typeface="Arial"/>
                          <a:ea typeface="Arial"/>
                        </a:rPr>
                        <a:t>Belonging</a:t>
                      </a:r>
                      <a:endParaRPr lang="en-GB" sz="1400" b="0" u="none" strike="noStrike">
                        <a:solidFill>
                          <a:srgbClr val="000000"/>
                        </a:solidFill>
                        <a:effectLst/>
                        <a:uFillTx/>
                        <a:latin typeface="Arial"/>
                      </a:endParaRPr>
                    </a:p>
                  </a:txBody>
                  <a:tcPr anchor="t" marL="91440" marR="91440" marT="45720" marB="45720">
                    <a:lnL w="9360">
                      <a:solidFill>
                        <a:srgbClr val="ec792a"/>
                      </a:solidFill>
                      <a:prstDash val="solid"/>
                    </a:lnL>
                    <a:lnR w="9360">
                      <a:solidFill>
                        <a:srgbClr val="ec792a"/>
                      </a:solidFill>
                      <a:prstDash val="solid"/>
                    </a:lnR>
                    <a:lnT w="9360">
                      <a:solidFill>
                        <a:srgbClr val="ec792a"/>
                      </a:solidFill>
                      <a:prstDash val="solid"/>
                    </a:lnT>
                    <a:lnB w="9360">
                      <a:solidFill>
                        <a:srgbClr val="ec792a"/>
                      </a:solidFill>
                      <a:prstDash val="solid"/>
                    </a:lnB>
                    <a:solidFill>
                      <a:schemeClr val="accent2"/>
                    </a:solidFill>
                  </a:tcPr>
                </a:tc>
                <a:tc>
                  <a:txBody>
                    <a:bodyPr anchor="t">
                      <a:noAutofit/>
                    </a:bodyPr>
                    <a:p>
                      <a:pPr>
                        <a:lnSpc>
                          <a:spcPct val="100000"/>
                        </a:lnSpc>
                        <a:tabLst>
                          <a:tab algn="l" pos="0"/>
                        </a:tabLst>
                      </a:pPr>
                      <a:r>
                        <a:rPr lang="de" sz="1400" b="0" u="none" strike="noStrike">
                          <a:solidFill>
                            <a:schemeClr val="dk1"/>
                          </a:solidFill>
                          <a:effectLst/>
                          <a:uFillTx/>
                          <a:latin typeface="Arial"/>
                          <a:ea typeface="Arial"/>
                        </a:rPr>
                        <a:t>Sleep Department</a:t>
                      </a:r>
                      <a:endParaRPr lang="en-GB" sz="1400" b="0" u="none" strike="noStrike">
                        <a:solidFill>
                          <a:srgbClr val="000000"/>
                        </a:solidFill>
                        <a:effectLst/>
                        <a:uFillTx/>
                        <a:latin typeface="Arial"/>
                      </a:endParaRPr>
                    </a:p>
                  </a:txBody>
                  <a:tcPr anchor="t" marL="91440" marR="91440" marT="45720" marB="45720">
                    <a:lnL w="9360">
                      <a:solidFill>
                        <a:srgbClr val="ec792a"/>
                      </a:solidFill>
                      <a:prstDash val="solid"/>
                    </a:lnL>
                    <a:lnR w="9360">
                      <a:solidFill>
                        <a:srgbClr val="ec792a"/>
                      </a:solidFill>
                      <a:prstDash val="solid"/>
                    </a:lnR>
                    <a:lnT w="9360">
                      <a:solidFill>
                        <a:srgbClr val="ec792a"/>
                      </a:solidFill>
                      <a:prstDash val="solid"/>
                    </a:lnT>
                    <a:lnB w="9360">
                      <a:solidFill>
                        <a:srgbClr val="ec792a"/>
                      </a:solidFill>
                      <a:prstDash val="solid"/>
                    </a:lnB>
                    <a:solidFill>
                      <a:srgbClr val="ffd6ca"/>
                    </a:solidFill>
                  </a:tcPr>
                </a:tc>
                <a:tc>
                  <a:txBody>
                    <a:bodyPr anchor="t">
                      <a:noAutofit/>
                    </a:bodyPr>
                    <a:p>
                      <a:pPr>
                        <a:lnSpc>
                          <a:spcPct val="100000"/>
                        </a:lnSpc>
                        <a:tabLst>
                          <a:tab algn="l" pos="0"/>
                        </a:tabLst>
                      </a:pPr>
                      <a:r>
                        <a:rPr lang="de" sz="1400" b="1" u="none" strike="noStrike">
                          <a:solidFill>
                            <a:schemeClr val="dk1"/>
                          </a:solidFill>
                          <a:effectLst/>
                          <a:uFillTx/>
                          <a:latin typeface="Arial"/>
                          <a:ea typeface="Arial"/>
                        </a:rPr>
                        <a:t>Assertiveness</a:t>
                      </a:r>
                      <a:endParaRPr lang="en-GB" sz="1400" b="0" u="none" strike="noStrike">
                        <a:solidFill>
                          <a:srgbClr val="000000"/>
                        </a:solidFill>
                        <a:effectLst/>
                        <a:uFillTx/>
                        <a:latin typeface="Arial"/>
                      </a:endParaRPr>
                    </a:p>
                  </a:txBody>
                  <a:tcPr anchor="t" marL="91440" marR="91440" marT="45720" marB="45720">
                    <a:lnL w="9360">
                      <a:solidFill>
                        <a:srgbClr val="ec792a"/>
                      </a:solidFill>
                      <a:prstDash val="solid"/>
                    </a:lnL>
                    <a:lnR w="9360">
                      <a:solidFill>
                        <a:srgbClr val="ec792a"/>
                      </a:solidFill>
                      <a:prstDash val="solid"/>
                    </a:lnR>
                    <a:lnT w="9360">
                      <a:solidFill>
                        <a:srgbClr val="ec792a"/>
                      </a:solidFill>
                      <a:prstDash val="solid"/>
                    </a:lnT>
                    <a:lnB w="9360">
                      <a:solidFill>
                        <a:srgbClr val="ec792a"/>
                      </a:solidFill>
                      <a:prstDash val="solid"/>
                    </a:lnB>
                    <a:solidFill>
                      <a:schemeClr val="accent2"/>
                    </a:solidFill>
                  </a:tcPr>
                </a:tc>
                <a:tc>
                  <a:txBody>
                    <a:bodyPr anchor="t">
                      <a:noAutofit/>
                    </a:bodyPr>
                    <a:p>
                      <a:pPr>
                        <a:lnSpc>
                          <a:spcPct val="100000"/>
                        </a:lnSpc>
                        <a:tabLst>
                          <a:tab algn="l" pos="0"/>
                        </a:tabLst>
                      </a:pPr>
                      <a:r>
                        <a:rPr lang="de" sz="1400" b="0" u="none" strike="noStrike">
                          <a:solidFill>
                            <a:schemeClr val="dk1"/>
                          </a:solidFill>
                          <a:effectLst/>
                          <a:uFillTx/>
                          <a:latin typeface="Arial"/>
                          <a:ea typeface="Arial"/>
                        </a:rPr>
                        <a:t>Versucht Mutig zu wirken schreckt jedoch häufig zusammen</a:t>
                      </a:r>
                      <a:endParaRPr lang="en-GB" sz="1400" b="0" u="none" strike="noStrike">
                        <a:solidFill>
                          <a:srgbClr val="000000"/>
                        </a:solidFill>
                        <a:effectLst/>
                        <a:uFillTx/>
                        <a:latin typeface="Arial"/>
                      </a:endParaRPr>
                    </a:p>
                  </a:txBody>
                  <a:tcPr anchor="t" marL="91440" marR="91440" marT="45720" marB="45720">
                    <a:lnL w="9360">
                      <a:solidFill>
                        <a:srgbClr val="ec792a"/>
                      </a:solidFill>
                      <a:prstDash val="solid"/>
                    </a:lnL>
                    <a:lnR w="9360">
                      <a:solidFill>
                        <a:srgbClr val="ec792a"/>
                      </a:solidFill>
                      <a:prstDash val="solid"/>
                    </a:lnR>
                    <a:lnT w="9360">
                      <a:solidFill>
                        <a:srgbClr val="ec792a"/>
                      </a:solidFill>
                      <a:prstDash val="solid"/>
                    </a:lnT>
                    <a:lnB w="9360">
                      <a:solidFill>
                        <a:srgbClr val="ec792a"/>
                      </a:solidFill>
                      <a:prstDash val="solid"/>
                    </a:lnB>
                    <a:solidFill>
                      <a:srgbClr val="ffd6ca"/>
                    </a:solidFill>
                  </a:tcPr>
                </a:tc>
              </a:tr>
              <a:tr h="829080">
                <a:tc>
                  <a:txBody>
                    <a:bodyPr anchor="t">
                      <a:noAutofit/>
                    </a:bodyPr>
                    <a:p>
                      <a:pPr>
                        <a:lnSpc>
                          <a:spcPct val="100000"/>
                        </a:lnSpc>
                        <a:tabLst>
                          <a:tab algn="l" pos="0"/>
                        </a:tabLst>
                      </a:pPr>
                      <a:r>
                        <a:rPr lang="de" sz="1400" b="1" u="none" strike="noStrike">
                          <a:solidFill>
                            <a:schemeClr val="dk1"/>
                          </a:solidFill>
                          <a:effectLst/>
                          <a:uFillTx/>
                          <a:latin typeface="Arial"/>
                          <a:ea typeface="Arial"/>
                        </a:rPr>
                        <a:t>Believe</a:t>
                      </a:r>
                      <a:endParaRPr lang="en-GB" sz="1400" b="0" u="none" strike="noStrike">
                        <a:solidFill>
                          <a:srgbClr val="000000"/>
                        </a:solidFill>
                        <a:effectLst/>
                        <a:uFillTx/>
                        <a:latin typeface="Arial"/>
                      </a:endParaRPr>
                    </a:p>
                  </a:txBody>
                  <a:tcPr anchor="t" marL="91440" marR="91440" marT="45720" marB="45720">
                    <a:lnL w="9360">
                      <a:solidFill>
                        <a:srgbClr val="ec792a"/>
                      </a:solidFill>
                      <a:prstDash val="solid"/>
                    </a:lnL>
                    <a:lnR w="9360">
                      <a:solidFill>
                        <a:srgbClr val="ec792a"/>
                      </a:solidFill>
                      <a:prstDash val="solid"/>
                    </a:lnR>
                    <a:lnT w="9360">
                      <a:solidFill>
                        <a:srgbClr val="ec792a"/>
                      </a:solidFill>
                      <a:prstDash val="solid"/>
                    </a:lnT>
                    <a:lnB w="9360">
                      <a:solidFill>
                        <a:srgbClr val="ec792a"/>
                      </a:solidFill>
                      <a:prstDash val="solid"/>
                    </a:lnB>
                    <a:solidFill>
                      <a:schemeClr val="accent2"/>
                    </a:solidFill>
                  </a:tcPr>
                </a:tc>
                <a:tc>
                  <a:txBody>
                    <a:bodyPr anchor="t">
                      <a:noAutofit/>
                    </a:bodyPr>
                    <a:p>
                      <a:pPr>
                        <a:lnSpc>
                          <a:spcPct val="100000"/>
                        </a:lnSpc>
                        <a:tabLst>
                          <a:tab algn="l" pos="0"/>
                        </a:tabLst>
                      </a:pPr>
                      <a:r>
                        <a:rPr lang="de" sz="1400" b="0" u="none" strike="noStrike">
                          <a:solidFill>
                            <a:schemeClr val="dk1"/>
                          </a:solidFill>
                          <a:effectLst/>
                          <a:uFillTx/>
                          <a:latin typeface="Arial"/>
                          <a:ea typeface="Arial"/>
                        </a:rPr>
                        <a:t>Angst ist der größte Segen und der größte Fluch der Welt. Du solltest dich ihr unterwerfen. </a:t>
                      </a:r>
                      <a:endParaRPr lang="en-GB" sz="1400" b="0" u="none" strike="noStrike">
                        <a:solidFill>
                          <a:srgbClr val="000000"/>
                        </a:solidFill>
                        <a:effectLst/>
                        <a:uFillTx/>
                        <a:latin typeface="Arial"/>
                      </a:endParaRPr>
                    </a:p>
                  </a:txBody>
                  <a:tcPr anchor="t" marL="91440" marR="91440" marT="45720" marB="45720">
                    <a:lnL w="9360">
                      <a:solidFill>
                        <a:srgbClr val="ec792a"/>
                      </a:solidFill>
                      <a:prstDash val="solid"/>
                    </a:lnL>
                    <a:lnR w="9360">
                      <a:solidFill>
                        <a:srgbClr val="ec792a"/>
                      </a:solidFill>
                      <a:prstDash val="solid"/>
                    </a:lnR>
                    <a:lnT w="9360">
                      <a:solidFill>
                        <a:srgbClr val="ec792a"/>
                      </a:solidFill>
                      <a:prstDash val="solid"/>
                    </a:lnT>
                    <a:lnB w="9360">
                      <a:solidFill>
                        <a:srgbClr val="ec792a"/>
                      </a:solidFill>
                      <a:prstDash val="solid"/>
                    </a:lnB>
                    <a:solidFill>
                      <a:srgbClr val="ffd6ca"/>
                    </a:solidFill>
                  </a:tcPr>
                </a:tc>
                <a:tc>
                  <a:txBody>
                    <a:bodyPr anchor="t">
                      <a:noAutofit/>
                    </a:bodyPr>
                    <a:p>
                      <a:pPr>
                        <a:lnSpc>
                          <a:spcPct val="100000"/>
                        </a:lnSpc>
                        <a:tabLst>
                          <a:tab algn="l" pos="0"/>
                        </a:tabLst>
                      </a:pPr>
                      <a:r>
                        <a:rPr lang="de" sz="1400" b="1" u="none" strike="noStrike">
                          <a:solidFill>
                            <a:schemeClr val="dk1"/>
                          </a:solidFill>
                          <a:effectLst/>
                          <a:uFillTx/>
                          <a:latin typeface="Arial"/>
                          <a:ea typeface="Arial"/>
                        </a:rPr>
                        <a:t>Specific Tastes and professions</a:t>
                      </a:r>
                      <a:endParaRPr lang="en-GB" sz="1400" b="0" u="none" strike="noStrike">
                        <a:solidFill>
                          <a:srgbClr val="000000"/>
                        </a:solidFill>
                        <a:effectLst/>
                        <a:uFillTx/>
                        <a:latin typeface="Arial"/>
                      </a:endParaRPr>
                    </a:p>
                  </a:txBody>
                  <a:tcPr anchor="t" marL="91440" marR="91440" marT="45720" marB="45720">
                    <a:lnL w="9360">
                      <a:solidFill>
                        <a:srgbClr val="ec792a"/>
                      </a:solidFill>
                      <a:prstDash val="solid"/>
                    </a:lnL>
                    <a:lnR w="9360">
                      <a:solidFill>
                        <a:srgbClr val="ec792a"/>
                      </a:solidFill>
                      <a:prstDash val="solid"/>
                    </a:lnR>
                    <a:lnT w="9360">
                      <a:solidFill>
                        <a:srgbClr val="ec792a"/>
                      </a:solidFill>
                      <a:prstDash val="solid"/>
                    </a:lnT>
                    <a:lnB w="9360">
                      <a:solidFill>
                        <a:srgbClr val="ec792a"/>
                      </a:solidFill>
                      <a:prstDash val="solid"/>
                    </a:lnB>
                    <a:solidFill>
                      <a:schemeClr val="accent2"/>
                    </a:solidFill>
                  </a:tcPr>
                </a:tc>
                <a:tc>
                  <a:txBody>
                    <a:bodyPr anchor="t">
                      <a:noAutofit/>
                    </a:bodyPr>
                    <a:p>
                      <a:pPr>
                        <a:lnSpc>
                          <a:spcPct val="100000"/>
                        </a:lnSpc>
                        <a:tabLst>
                          <a:tab algn="l" pos="0"/>
                        </a:tabLst>
                      </a:pPr>
                      <a:r>
                        <a:rPr lang="de" sz="1400" b="0" u="none" strike="noStrike">
                          <a:solidFill>
                            <a:schemeClr val="dk1"/>
                          </a:solidFill>
                          <a:effectLst/>
                          <a:uFillTx/>
                          <a:latin typeface="Arial"/>
                          <a:ea typeface="Arial"/>
                        </a:rPr>
                        <a:t>Sicherheit</a:t>
                      </a:r>
                      <a:endParaRPr lang="en-GB" sz="1400" b="0" u="none" strike="noStrike">
                        <a:solidFill>
                          <a:srgbClr val="000000"/>
                        </a:solidFill>
                        <a:effectLst/>
                        <a:uFillTx/>
                        <a:latin typeface="Arial"/>
                      </a:endParaRPr>
                    </a:p>
                  </a:txBody>
                  <a:tcPr anchor="t" marL="91440" marR="91440" marT="45720" marB="45720">
                    <a:lnL w="9360">
                      <a:solidFill>
                        <a:srgbClr val="ec792a"/>
                      </a:solidFill>
                      <a:prstDash val="solid"/>
                    </a:lnL>
                    <a:lnR w="9360">
                      <a:solidFill>
                        <a:srgbClr val="ec792a"/>
                      </a:solidFill>
                      <a:prstDash val="solid"/>
                    </a:lnR>
                    <a:lnT w="9360">
                      <a:solidFill>
                        <a:srgbClr val="ec792a"/>
                      </a:solidFill>
                      <a:prstDash val="solid"/>
                    </a:lnT>
                    <a:lnB w="9360">
                      <a:solidFill>
                        <a:srgbClr val="ec792a"/>
                      </a:solidFill>
                      <a:prstDash val="solid"/>
                    </a:lnB>
                    <a:solidFill>
                      <a:srgbClr val="ffd6ca"/>
                    </a:solidFill>
                  </a:tcPr>
                </a:tc>
              </a:tr>
              <a:tr h="829080">
                <a:tc>
                  <a:txBody>
                    <a:bodyPr anchor="t">
                      <a:noAutofit/>
                    </a:bodyPr>
                    <a:p>
                      <a:pPr>
                        <a:lnSpc>
                          <a:spcPct val="100000"/>
                        </a:lnSpc>
                        <a:tabLst>
                          <a:tab algn="l" pos="0"/>
                        </a:tabLst>
                      </a:pPr>
                      <a:r>
                        <a:rPr lang="de" sz="1400" b="1" u="none" strike="noStrike">
                          <a:solidFill>
                            <a:schemeClr val="dk1"/>
                          </a:solidFill>
                          <a:effectLst/>
                          <a:uFillTx/>
                          <a:latin typeface="Arial"/>
                          <a:ea typeface="Arial"/>
                        </a:rPr>
                        <a:t>Information</a:t>
                      </a:r>
                      <a:endParaRPr lang="en-GB" sz="1400" b="0" u="none" strike="noStrike">
                        <a:solidFill>
                          <a:srgbClr val="000000"/>
                        </a:solidFill>
                        <a:effectLst/>
                        <a:uFillTx/>
                        <a:latin typeface="Arial"/>
                      </a:endParaRPr>
                    </a:p>
                  </a:txBody>
                  <a:tcPr anchor="t" marL="91440" marR="91440" marT="45720" marB="45720">
                    <a:lnL w="9360">
                      <a:solidFill>
                        <a:srgbClr val="ec792a"/>
                      </a:solidFill>
                      <a:prstDash val="solid"/>
                    </a:lnL>
                    <a:lnR w="9360">
                      <a:solidFill>
                        <a:srgbClr val="ec792a"/>
                      </a:solidFill>
                      <a:prstDash val="solid"/>
                    </a:lnR>
                    <a:lnT w="9360">
                      <a:solidFill>
                        <a:srgbClr val="ec792a"/>
                      </a:solidFill>
                      <a:prstDash val="solid"/>
                    </a:lnT>
                    <a:lnB w="9360">
                      <a:solidFill>
                        <a:srgbClr val="ec792a"/>
                      </a:solidFill>
                      <a:prstDash val="solid"/>
                    </a:lnB>
                    <a:solidFill>
                      <a:schemeClr val="accent2"/>
                    </a:solidFill>
                  </a:tcPr>
                </a:tc>
                <a:tc>
                  <a:txBody>
                    <a:bodyPr anchor="t">
                      <a:noAutofit/>
                    </a:bodyPr>
                    <a:p>
                      <a:pPr>
                        <a:lnSpc>
                          <a:spcPct val="100000"/>
                        </a:lnSpc>
                        <a:tabLst>
                          <a:tab algn="l" pos="0"/>
                        </a:tabLst>
                      </a:pPr>
                      <a:r>
                        <a:rPr lang="de" sz="1400" b="0" u="none" strike="noStrike">
                          <a:solidFill>
                            <a:schemeClr val="dk1"/>
                          </a:solidFill>
                          <a:effectLst/>
                          <a:uFillTx/>
                          <a:latin typeface="Arial"/>
                          <a:ea typeface="Arial"/>
                        </a:rPr>
                        <a:t>Er kann Menschen durch gezielte Angst wieder demütig werden lassen, oder zurück in die Realität holen</a:t>
                      </a:r>
                      <a:endParaRPr lang="en-GB" sz="1400" b="0" u="none" strike="noStrike">
                        <a:solidFill>
                          <a:srgbClr val="000000"/>
                        </a:solidFill>
                        <a:effectLst/>
                        <a:uFillTx/>
                        <a:latin typeface="Arial"/>
                      </a:endParaRPr>
                    </a:p>
                  </a:txBody>
                  <a:tcPr anchor="t" marL="91440" marR="91440" marT="45720" marB="45720">
                    <a:lnL w="9360">
                      <a:solidFill>
                        <a:srgbClr val="ec792a"/>
                      </a:solidFill>
                      <a:prstDash val="solid"/>
                    </a:lnL>
                    <a:lnR w="9360">
                      <a:solidFill>
                        <a:srgbClr val="ec792a"/>
                      </a:solidFill>
                      <a:prstDash val="solid"/>
                    </a:lnR>
                    <a:lnT w="9360">
                      <a:solidFill>
                        <a:srgbClr val="ec792a"/>
                      </a:solidFill>
                      <a:prstDash val="solid"/>
                    </a:lnT>
                    <a:lnB w="9360">
                      <a:solidFill>
                        <a:srgbClr val="ec792a"/>
                      </a:solidFill>
                      <a:prstDash val="solid"/>
                    </a:lnB>
                    <a:solidFill>
                      <a:srgbClr val="ffd6ca"/>
                    </a:solidFill>
                  </a:tcPr>
                </a:tc>
                <a:tc>
                  <a:txBody>
                    <a:bodyPr anchor="t">
                      <a:noAutofit/>
                    </a:bodyPr>
                    <a:p>
                      <a:pPr>
                        <a:lnSpc>
                          <a:spcPct val="100000"/>
                        </a:lnSpc>
                        <a:tabLst>
                          <a:tab algn="l" pos="0"/>
                        </a:tabLst>
                      </a:pPr>
                      <a:r>
                        <a:rPr lang="de" sz="1400" b="1" u="none" strike="noStrike">
                          <a:solidFill>
                            <a:schemeClr val="dk1"/>
                          </a:solidFill>
                          <a:effectLst/>
                          <a:uFillTx/>
                          <a:latin typeface="Arial"/>
                          <a:ea typeface="Arial"/>
                        </a:rPr>
                        <a:t>Hurt Them</a:t>
                      </a:r>
                      <a:endParaRPr lang="en-GB" sz="1400" b="0" u="none" strike="noStrike">
                        <a:solidFill>
                          <a:srgbClr val="000000"/>
                        </a:solidFill>
                        <a:effectLst/>
                        <a:uFillTx/>
                        <a:latin typeface="Arial"/>
                      </a:endParaRPr>
                    </a:p>
                  </a:txBody>
                  <a:tcPr anchor="t" marL="91440" marR="91440" marT="45720" marB="45720">
                    <a:lnL w="9360">
                      <a:solidFill>
                        <a:srgbClr val="ec792a"/>
                      </a:solidFill>
                      <a:prstDash val="solid"/>
                    </a:lnL>
                    <a:lnR w="9360">
                      <a:solidFill>
                        <a:srgbClr val="ec792a"/>
                      </a:solidFill>
                      <a:prstDash val="solid"/>
                    </a:lnR>
                    <a:lnT w="9360">
                      <a:solidFill>
                        <a:srgbClr val="ec792a"/>
                      </a:solidFill>
                      <a:prstDash val="solid"/>
                    </a:lnT>
                    <a:lnB w="9360">
                      <a:solidFill>
                        <a:srgbClr val="ec792a"/>
                      </a:solidFill>
                      <a:prstDash val="solid"/>
                    </a:lnB>
                    <a:solidFill>
                      <a:schemeClr val="accent2"/>
                    </a:solidFill>
                  </a:tcPr>
                </a:tc>
                <a:tc>
                  <a:txBody>
                    <a:bodyPr anchor="t">
                      <a:noAutofit/>
                    </a:bodyPr>
                    <a:p>
                      <a:pPr>
                        <a:lnSpc>
                          <a:spcPct val="100000"/>
                        </a:lnSpc>
                        <a:tabLst>
                          <a:tab algn="l" pos="0"/>
                        </a:tabLst>
                      </a:pPr>
                      <a:r>
                        <a:rPr lang="de" sz="1400" b="0" u="none" strike="noStrike">
                          <a:solidFill>
                            <a:schemeClr val="dk1"/>
                          </a:solidFill>
                          <a:effectLst/>
                          <a:uFillTx/>
                          <a:latin typeface="Arial"/>
                          <a:ea typeface="Arial"/>
                        </a:rPr>
                        <a:t>Als er nachdem er vor einem Kampf davon gelaufen ist in die Maske verwandelt wurde</a:t>
                      </a:r>
                      <a:endParaRPr lang="en-GB" sz="1400" b="0" u="none" strike="noStrike">
                        <a:solidFill>
                          <a:srgbClr val="000000"/>
                        </a:solidFill>
                        <a:effectLst/>
                        <a:uFillTx/>
                        <a:latin typeface="Arial"/>
                      </a:endParaRPr>
                    </a:p>
                  </a:txBody>
                  <a:tcPr anchor="t" marL="91440" marR="91440" marT="45720" marB="45720">
                    <a:lnL w="9360">
                      <a:solidFill>
                        <a:srgbClr val="ec792a"/>
                      </a:solidFill>
                      <a:prstDash val="solid"/>
                    </a:lnL>
                    <a:lnR w="9360">
                      <a:solidFill>
                        <a:srgbClr val="ec792a"/>
                      </a:solidFill>
                      <a:prstDash val="solid"/>
                    </a:lnR>
                    <a:lnT w="9360">
                      <a:solidFill>
                        <a:srgbClr val="ec792a"/>
                      </a:solidFill>
                      <a:prstDash val="solid"/>
                    </a:lnT>
                    <a:lnB w="9360">
                      <a:solidFill>
                        <a:srgbClr val="ec792a"/>
                      </a:solidFill>
                      <a:prstDash val="solid"/>
                    </a:lnB>
                    <a:solidFill>
                      <a:srgbClr val="ffd6ca"/>
                    </a:solidFill>
                  </a:tcPr>
                </a:tc>
              </a:tr>
              <a:tr h="829080">
                <a:tc>
                  <a:txBody>
                    <a:bodyPr anchor="t">
                      <a:noAutofit/>
                    </a:bodyPr>
                    <a:p>
                      <a:pPr>
                        <a:lnSpc>
                          <a:spcPct val="100000"/>
                        </a:lnSpc>
                        <a:tabLst>
                          <a:tab algn="l" pos="0"/>
                        </a:tabLst>
                      </a:pPr>
                      <a:r>
                        <a:rPr lang="de" sz="1400" b="1" u="none" strike="noStrike">
                          <a:solidFill>
                            <a:schemeClr val="dk1"/>
                          </a:solidFill>
                          <a:effectLst/>
                          <a:uFillTx/>
                          <a:latin typeface="Arial"/>
                          <a:ea typeface="Arial"/>
                        </a:rPr>
                        <a:t>Special Skill</a:t>
                      </a:r>
                      <a:endParaRPr lang="en-GB" sz="1400" b="0" u="none" strike="noStrike">
                        <a:solidFill>
                          <a:srgbClr val="000000"/>
                        </a:solidFill>
                        <a:effectLst/>
                        <a:uFillTx/>
                        <a:latin typeface="Arial"/>
                      </a:endParaRPr>
                    </a:p>
                  </a:txBody>
                  <a:tcPr anchor="t" marL="91440" marR="91440" marT="45720" marB="45720">
                    <a:lnL w="9360">
                      <a:solidFill>
                        <a:srgbClr val="ec792a"/>
                      </a:solidFill>
                      <a:prstDash val="solid"/>
                    </a:lnL>
                    <a:lnR w="9360">
                      <a:solidFill>
                        <a:srgbClr val="ec792a"/>
                      </a:solidFill>
                      <a:prstDash val="solid"/>
                    </a:lnR>
                    <a:lnT w="9360">
                      <a:solidFill>
                        <a:srgbClr val="ec792a"/>
                      </a:solidFill>
                      <a:prstDash val="solid"/>
                    </a:lnT>
                    <a:lnB w="9360">
                      <a:solidFill>
                        <a:srgbClr val="ec792a"/>
                      </a:solidFill>
                      <a:prstDash val="solid"/>
                    </a:lnB>
                    <a:solidFill>
                      <a:schemeClr val="accent2"/>
                    </a:solidFill>
                  </a:tcPr>
                </a:tc>
                <a:tc>
                  <a:txBody>
                    <a:bodyPr anchor="t">
                      <a:noAutofit/>
                    </a:bodyPr>
                    <a:p>
                      <a:pPr>
                        <a:lnSpc>
                          <a:spcPct val="100000"/>
                        </a:lnSpc>
                        <a:tabLst>
                          <a:tab algn="l" pos="0"/>
                        </a:tabLst>
                      </a:pPr>
                      <a:r>
                        <a:rPr lang="de" sz="1100" b="0" u="none" strike="noStrike">
                          <a:solidFill>
                            <a:schemeClr val="dk1"/>
                          </a:solidFill>
                          <a:effectLst/>
                          <a:uFillTx/>
                          <a:latin typeface="Arial"/>
                          <a:ea typeface="Arial"/>
                        </a:rPr>
                        <a:t>Kennt zu jeder situation ein passendes Sprichwort</a:t>
                      </a:r>
                      <a:endParaRPr lang="en-GB" sz="1100" b="0" u="none" strike="noStrike">
                        <a:solidFill>
                          <a:srgbClr val="000000"/>
                        </a:solidFill>
                        <a:effectLst/>
                        <a:uFillTx/>
                        <a:latin typeface="Arial"/>
                      </a:endParaRPr>
                    </a:p>
                  </a:txBody>
                  <a:tcPr anchor="t" marL="91440" marR="91440" marT="45720" marB="45720">
                    <a:lnL w="9360">
                      <a:solidFill>
                        <a:srgbClr val="ec792a"/>
                      </a:solidFill>
                      <a:prstDash val="solid"/>
                    </a:lnL>
                    <a:lnR w="9360">
                      <a:solidFill>
                        <a:srgbClr val="ec792a"/>
                      </a:solidFill>
                      <a:prstDash val="solid"/>
                    </a:lnR>
                    <a:lnT w="9360">
                      <a:solidFill>
                        <a:srgbClr val="ec792a"/>
                      </a:solidFill>
                      <a:prstDash val="solid"/>
                    </a:lnT>
                    <a:lnB w="9360">
                      <a:solidFill>
                        <a:srgbClr val="ec792a"/>
                      </a:solidFill>
                      <a:prstDash val="solid"/>
                    </a:lnB>
                    <a:solidFill>
                      <a:srgbClr val="ffd6ca"/>
                    </a:solidFill>
                  </a:tcPr>
                </a:tc>
                <a:tc>
                  <a:txBody>
                    <a:bodyPr anchor="t">
                      <a:noAutofit/>
                    </a:bodyPr>
                    <a:p>
                      <a:pPr>
                        <a:lnSpc>
                          <a:spcPct val="100000"/>
                        </a:lnSpc>
                        <a:tabLst>
                          <a:tab algn="l" pos="0"/>
                        </a:tabLst>
                      </a:pPr>
                      <a:endParaRPr lang="en-GB" sz="1400" b="1" u="none" strike="noStrike">
                        <a:solidFill>
                          <a:schemeClr val="dk1"/>
                        </a:solidFill>
                        <a:effectLst/>
                        <a:uFillTx/>
                        <a:latin typeface="Arial"/>
                        <a:ea typeface="Arial"/>
                      </a:endParaRPr>
                    </a:p>
                  </a:txBody>
                  <a:tcPr anchor="t" marL="91440" marR="91440" marT="45720" marB="45720">
                    <a:lnL w="9360">
                      <a:solidFill>
                        <a:srgbClr val="ec792a"/>
                      </a:solidFill>
                      <a:prstDash val="solid"/>
                    </a:lnL>
                    <a:lnR w="9360">
                      <a:solidFill>
                        <a:srgbClr val="ec792a"/>
                      </a:solidFill>
                      <a:prstDash val="solid"/>
                    </a:lnR>
                    <a:lnT w="9360">
                      <a:solidFill>
                        <a:srgbClr val="ec792a"/>
                      </a:solidFill>
                      <a:prstDash val="solid"/>
                    </a:lnT>
                    <a:lnB w="9360">
                      <a:solidFill>
                        <a:srgbClr val="ec792a"/>
                      </a:solidFill>
                      <a:prstDash val="solid"/>
                    </a:lnB>
                    <a:solidFill>
                      <a:schemeClr val="accent2"/>
                    </a:solidFill>
                  </a:tcPr>
                </a:tc>
                <a:tc>
                  <a:txBody>
                    <a:bodyPr anchor="t">
                      <a:noAutofit/>
                    </a:bodyPr>
                    <a:p>
                      <a:pPr>
                        <a:lnSpc>
                          <a:spcPct val="100000"/>
                        </a:lnSpc>
                        <a:tabLst>
                          <a:tab algn="l" pos="0"/>
                        </a:tabLst>
                      </a:pPr>
                      <a:endParaRPr lang="en-GB" sz="1100" b="0" u="none" strike="noStrike">
                        <a:solidFill>
                          <a:schemeClr val="dk1"/>
                        </a:solidFill>
                        <a:effectLst/>
                        <a:uFillTx/>
                        <a:latin typeface="Arial"/>
                        <a:ea typeface="Arial"/>
                      </a:endParaRPr>
                    </a:p>
                  </a:txBody>
                  <a:tcPr anchor="t" marL="91440" marR="91440" marT="45720" marB="45720">
                    <a:lnL w="9360">
                      <a:solidFill>
                        <a:srgbClr val="ec792a"/>
                      </a:solidFill>
                      <a:prstDash val="solid"/>
                    </a:lnL>
                    <a:lnR w="9360">
                      <a:solidFill>
                        <a:srgbClr val="ec792a"/>
                      </a:solidFill>
                      <a:prstDash val="solid"/>
                    </a:lnR>
                    <a:lnT w="9360">
                      <a:solidFill>
                        <a:srgbClr val="ec792a"/>
                      </a:solidFill>
                      <a:prstDash val="solid"/>
                    </a:lnT>
                    <a:lnB w="9360">
                      <a:solidFill>
                        <a:srgbClr val="ec792a"/>
                      </a:solidFill>
                      <a:prstDash val="solid"/>
                    </a:lnB>
                    <a:solidFill>
                      <a:srgbClr val="ffd6ca"/>
                    </a:solidFill>
                  </a:tcPr>
                </a:tc>
              </a:tr>
            </a:tbl>
          </a:graphicData>
        </a:graphic>
      </p:graphicFrame>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Google Shape;174;p3"/>
          <p:cNvSpPr/>
          <p:nvPr/>
        </p:nvSpPr>
        <p:spPr>
          <a:xfrm>
            <a:off x="21960" y="703800"/>
            <a:ext cx="9121680" cy="3966840"/>
          </a:xfrm>
          <a:prstGeom prst="rect">
            <a:avLst/>
          </a:prstGeom>
          <a:noFill/>
          <a:ln w="0">
            <a:noFill/>
          </a:ln>
        </p:spPr>
        <p:style>
          <a:lnRef idx="0"/>
          <a:fillRef idx="0"/>
          <a:effectRef idx="0"/>
          <a:fontRef idx="minor"/>
        </p:style>
        <p:txBody>
          <a:bodyPr tIns="91440" bIns="91440" anchor="t">
            <a:spAutoFit/>
          </a:bodyPr>
          <a:p>
            <a:pPr>
              <a:lnSpc>
                <a:spcPct val="115000"/>
              </a:lnSpc>
              <a:tabLst>
                <a:tab algn="l" pos="0"/>
              </a:tabLst>
            </a:pPr>
            <a:r>
              <a:rPr lang="de" sz="1800" b="1" u="none" strike="noStrike">
                <a:solidFill>
                  <a:srgbClr val="ff0000"/>
                </a:solidFill>
                <a:effectLst/>
                <a:uFillTx/>
                <a:latin typeface="Calibri"/>
                <a:ea typeface="Calibri"/>
              </a:rPr>
              <a:t>Name: </a:t>
            </a:r>
            <a:r>
              <a:rPr lang="de" sz="1800" b="1" u="none" strike="noStrike">
                <a:solidFill>
                  <a:schemeClr val="dk1"/>
                </a:solidFill>
                <a:effectLst/>
                <a:uFillTx/>
                <a:latin typeface="Calibri"/>
                <a:ea typeface="Calibri"/>
              </a:rPr>
              <a:t>Kyofu</a:t>
            </a:r>
            <a:endParaRPr lang="en-GB" sz="1800" b="0" u="none" strike="noStrike">
              <a:solidFill>
                <a:srgbClr val="000000"/>
              </a:solidFill>
              <a:effectLst/>
              <a:uFillTx/>
              <a:latin typeface="Arial"/>
            </a:endParaRPr>
          </a:p>
          <a:p>
            <a:pPr>
              <a:lnSpc>
                <a:spcPct val="115000"/>
              </a:lnSpc>
              <a:tabLst>
                <a:tab algn="l" pos="0"/>
              </a:tabLst>
            </a:pPr>
            <a:r>
              <a:rPr lang="de" sz="1800" b="1" u="none" strike="noStrike">
                <a:solidFill>
                  <a:srgbClr val="ff0000"/>
                </a:solidFill>
                <a:effectLst/>
                <a:uFillTx/>
                <a:latin typeface="Calibri"/>
                <a:ea typeface="Calibri"/>
              </a:rPr>
              <a:t>Gender: </a:t>
            </a:r>
            <a:r>
              <a:rPr lang="de" sz="1800" b="1" u="none" strike="noStrike">
                <a:solidFill>
                  <a:schemeClr val="dk1"/>
                </a:solidFill>
                <a:effectLst/>
                <a:uFillTx/>
                <a:latin typeface="Calibri"/>
                <a:ea typeface="Calibri"/>
              </a:rPr>
              <a:t>Male</a:t>
            </a:r>
            <a:endParaRPr lang="en-GB" sz="1800" b="0" u="none" strike="noStrike">
              <a:solidFill>
                <a:srgbClr val="000000"/>
              </a:solidFill>
              <a:effectLst/>
              <a:uFillTx/>
              <a:latin typeface="Arial"/>
            </a:endParaRPr>
          </a:p>
          <a:p>
            <a:pPr>
              <a:lnSpc>
                <a:spcPct val="115000"/>
              </a:lnSpc>
              <a:tabLst>
                <a:tab algn="l" pos="0"/>
              </a:tabLst>
            </a:pPr>
            <a:r>
              <a:rPr lang="de" sz="1800" b="1" u="none" strike="noStrike">
                <a:solidFill>
                  <a:srgbClr val="ff0000"/>
                </a:solidFill>
                <a:effectLst/>
                <a:uFillTx/>
                <a:latin typeface="Calibri"/>
                <a:ea typeface="Calibri"/>
              </a:rPr>
              <a:t>Age: </a:t>
            </a:r>
            <a:r>
              <a:rPr lang="de" sz="1800" b="1" u="none" strike="noStrike">
                <a:solidFill>
                  <a:schemeClr val="dk1"/>
                </a:solidFill>
                <a:effectLst/>
                <a:uFillTx/>
                <a:latin typeface="Calibri"/>
                <a:ea typeface="Calibri"/>
              </a:rPr>
              <a:t>Over 500 years</a:t>
            </a:r>
            <a:endParaRPr lang="en-GB" sz="1800" b="0" u="none" strike="noStrike">
              <a:solidFill>
                <a:srgbClr val="000000"/>
              </a:solidFill>
              <a:effectLst/>
              <a:uFillTx/>
              <a:latin typeface="Arial"/>
            </a:endParaRPr>
          </a:p>
          <a:p>
            <a:pPr>
              <a:lnSpc>
                <a:spcPct val="115000"/>
              </a:lnSpc>
              <a:tabLst>
                <a:tab algn="l" pos="0"/>
              </a:tabLst>
            </a:pPr>
            <a:r>
              <a:rPr lang="de" sz="1800" b="1" u="none" strike="noStrike">
                <a:solidFill>
                  <a:srgbClr val="ff0000"/>
                </a:solidFill>
                <a:effectLst/>
                <a:uFillTx/>
                <a:latin typeface="Calibri"/>
                <a:ea typeface="Calibri"/>
              </a:rPr>
              <a:t>Personality: </a:t>
            </a:r>
            <a:r>
              <a:rPr lang="de" sz="1800" b="1" u="none" strike="noStrike">
                <a:solidFill>
                  <a:schemeClr val="dk1"/>
                </a:solidFill>
                <a:effectLst/>
                <a:uFillTx/>
                <a:latin typeface="Calibri"/>
                <a:ea typeface="Calibri"/>
              </a:rPr>
              <a:t>The Innocent, The Everyman</a:t>
            </a:r>
            <a:endParaRPr lang="en-GB" sz="1800" b="0" u="none" strike="noStrike">
              <a:solidFill>
                <a:srgbClr val="000000"/>
              </a:solidFill>
              <a:effectLst/>
              <a:uFillTx/>
              <a:latin typeface="Arial"/>
            </a:endParaRPr>
          </a:p>
          <a:p>
            <a:pPr>
              <a:lnSpc>
                <a:spcPct val="115000"/>
              </a:lnSpc>
              <a:tabLst>
                <a:tab algn="l" pos="0"/>
              </a:tabLst>
            </a:pPr>
            <a:r>
              <a:rPr lang="de" sz="1800" b="1" u="none" strike="noStrike">
                <a:solidFill>
                  <a:srgbClr val="ff0000"/>
                </a:solidFill>
                <a:effectLst/>
                <a:uFillTx/>
                <a:latin typeface="Calibri"/>
                <a:ea typeface="Calibri"/>
              </a:rPr>
              <a:t>Alignment: </a:t>
            </a:r>
            <a:r>
              <a:rPr lang="de" sz="1800" b="1" u="none" strike="noStrike">
                <a:solidFill>
                  <a:schemeClr val="dk1"/>
                </a:solidFill>
                <a:effectLst/>
                <a:uFillTx/>
                <a:latin typeface="Calibri"/>
                <a:ea typeface="Calibri"/>
              </a:rPr>
              <a:t>Lawful Evil</a:t>
            </a:r>
            <a:endParaRPr lang="en-GB" sz="1800" b="0" u="none" strike="noStrike">
              <a:solidFill>
                <a:srgbClr val="000000"/>
              </a:solidFill>
              <a:effectLst/>
              <a:uFillTx/>
              <a:latin typeface="Arial"/>
            </a:endParaRPr>
          </a:p>
          <a:p>
            <a:pPr>
              <a:lnSpc>
                <a:spcPct val="115000"/>
              </a:lnSpc>
              <a:tabLst>
                <a:tab algn="l" pos="0"/>
              </a:tabLst>
            </a:pPr>
            <a:r>
              <a:rPr lang="de" sz="1800" b="1" u="none" strike="noStrike">
                <a:solidFill>
                  <a:srgbClr val="ff0000"/>
                </a:solidFill>
                <a:effectLst/>
                <a:uFillTx/>
                <a:latin typeface="Calibri"/>
                <a:ea typeface="Calibri"/>
              </a:rPr>
              <a:t>Occupation: </a:t>
            </a:r>
            <a:r>
              <a:rPr lang="de" sz="1800" b="1" u="none" strike="noStrike">
                <a:solidFill>
                  <a:schemeClr val="dk1"/>
                </a:solidFill>
                <a:effectLst/>
                <a:uFillTx/>
                <a:latin typeface="Calibri"/>
                <a:ea typeface="Calibri"/>
              </a:rPr>
              <a:t>Medizin</a:t>
            </a:r>
            <a:endParaRPr lang="en-GB" sz="1800" b="0" u="none" strike="noStrike">
              <a:solidFill>
                <a:srgbClr val="000000"/>
              </a:solidFill>
              <a:effectLst/>
              <a:uFillTx/>
              <a:latin typeface="Arial"/>
            </a:endParaRPr>
          </a:p>
          <a:p>
            <a:pPr>
              <a:lnSpc>
                <a:spcPct val="115000"/>
              </a:lnSpc>
              <a:tabLst>
                <a:tab algn="l" pos="0"/>
              </a:tabLst>
            </a:pPr>
            <a:endParaRPr lang="en-GB" sz="1800" b="0" u="none" strike="noStrike">
              <a:solidFill>
                <a:srgbClr val="000000"/>
              </a:solidFill>
              <a:effectLst/>
              <a:uFillTx/>
              <a:latin typeface="Arial"/>
            </a:endParaRPr>
          </a:p>
          <a:p>
            <a:pPr>
              <a:lnSpc>
                <a:spcPct val="115000"/>
              </a:lnSpc>
              <a:tabLst>
                <a:tab algn="l" pos="0"/>
              </a:tabLst>
            </a:pPr>
            <a:r>
              <a:rPr lang="de" sz="1800" b="0" u="none" strike="noStrike">
                <a:solidFill>
                  <a:srgbClr val="ff0000"/>
                </a:solidFill>
                <a:effectLst/>
                <a:uFillTx/>
                <a:latin typeface="Calibri"/>
                <a:ea typeface="Calibri"/>
              </a:rPr>
              <a:t> </a:t>
            </a:r>
            <a:endParaRPr lang="en-GB" sz="1800" b="0" u="none" strike="noStrike">
              <a:solidFill>
                <a:srgbClr val="000000"/>
              </a:solidFill>
              <a:effectLst/>
              <a:uFillTx/>
              <a:latin typeface="Arial"/>
            </a:endParaRPr>
          </a:p>
          <a:p>
            <a:pPr>
              <a:lnSpc>
                <a:spcPct val="115000"/>
              </a:lnSpc>
              <a:tabLst>
                <a:tab algn="l" pos="0"/>
              </a:tabLst>
            </a:pPr>
            <a:r>
              <a:rPr lang="de-DE" sz="1800" b="0" u="none" strike="noStrike">
                <a:solidFill>
                  <a:srgbClr val="242424"/>
                </a:solidFill>
                <a:effectLst/>
                <a:uFillTx/>
                <a:latin typeface="Calibri"/>
                <a:ea typeface="Calibri"/>
              </a:rPr>
              <a:t>Nachdem Kyoufu, ein ehemaliger Samurai, vor seiner wichtigsten Schlacht floh, wurde er von den Göttern in eine Oni Maske verwandelt. Diese Form solle er behalten bis er seine Schuld beglichen habe. Nach dem they ihn in einem Museum gefunden hatte wurde er von ihr gekauft und hilft nun Menschen in ihrer Arzt Praxis.</a:t>
            </a:r>
            <a:endParaRPr lang="en-GB" sz="1800" b="0" u="none" strike="noStrike">
              <a:solidFill>
                <a:srgbClr val="000000"/>
              </a:solidFill>
              <a:effectLst/>
              <a:uFillTx/>
              <a:latin typeface="Arial"/>
            </a:endParaRPr>
          </a:p>
        </p:txBody>
      </p:sp>
      <p:grpSp>
        <p:nvGrpSpPr>
          <p:cNvPr id="120" name="Google Shape;175;p3"/>
          <p:cNvGrpSpPr/>
          <p:nvPr/>
        </p:nvGrpSpPr>
        <p:grpSpPr>
          <a:xfrm>
            <a:off x="360" y="-1800"/>
            <a:ext cx="3490560" cy="779040"/>
            <a:chOff x="360" y="-1800"/>
            <a:chExt cx="3490560" cy="779040"/>
          </a:xfrm>
        </p:grpSpPr>
        <p:grpSp>
          <p:nvGrpSpPr>
            <p:cNvPr id="121" name="Google Shape;176;p3"/>
            <p:cNvGrpSpPr/>
            <p:nvPr/>
          </p:nvGrpSpPr>
          <p:grpSpPr>
            <a:xfrm>
              <a:off x="360" y="72000"/>
              <a:ext cx="3490560" cy="705240"/>
              <a:chOff x="360" y="72000"/>
              <a:chExt cx="3490560" cy="705240"/>
            </a:xfrm>
          </p:grpSpPr>
          <p:sp>
            <p:nvSpPr>
              <p:cNvPr id="122" name="Google Shape;177;p3"/>
              <p:cNvSpPr/>
              <p:nvPr/>
            </p:nvSpPr>
            <p:spPr>
              <a:xfrm>
                <a:off x="360" y="72000"/>
                <a:ext cx="2581560" cy="705240"/>
              </a:xfrm>
              <a:prstGeom prst="rect">
                <a:avLst/>
              </a:prstGeom>
              <a:solidFill>
                <a:srgbClr val="5562eb"/>
              </a:solidFill>
              <a:ln w="0">
                <a:noFill/>
              </a:ln>
            </p:spPr>
            <p:style>
              <a:lnRef idx="0"/>
              <a:fillRef idx="0"/>
              <a:effectRef idx="0"/>
              <a:fontRef idx="minor"/>
            </p:style>
            <p:txBody>
              <a:bodyPr tIns="91440" bIns="91440" anchor="ctr">
                <a:noAutofit/>
              </a:bodyPr>
              <a:p>
                <a:pPr algn="ctr">
                  <a:lnSpc>
                    <a:spcPct val="100000"/>
                  </a:lnSpc>
                  <a:tabLst>
                    <a:tab algn="l" pos="0"/>
                  </a:tabLst>
                </a:pPr>
                <a:endParaRPr lang="en-GB" sz="1400" b="0" u="none" strike="noStrike">
                  <a:solidFill>
                    <a:schemeClr val="dk1"/>
                  </a:solidFill>
                  <a:effectLst/>
                  <a:uFillTx/>
                  <a:latin typeface="Montserrat"/>
                  <a:ea typeface="Montserrat"/>
                </a:endParaRPr>
              </a:p>
            </p:txBody>
          </p:sp>
          <p:sp>
            <p:nvSpPr>
              <p:cNvPr id="123" name="Google Shape;178;p3"/>
              <p:cNvSpPr/>
              <p:nvPr/>
            </p:nvSpPr>
            <p:spPr>
              <a:xfrm>
                <a:off x="2199960" y="72000"/>
                <a:ext cx="1290960" cy="705240"/>
              </a:xfrm>
              <a:prstGeom prst="flowChartInputOutput">
                <a:avLst/>
              </a:prstGeom>
              <a:solidFill>
                <a:srgbClr val="5562eb"/>
              </a:solidFill>
              <a:ln w="0">
                <a:noFill/>
              </a:ln>
            </p:spPr>
            <p:style>
              <a:lnRef idx="0"/>
              <a:fillRef idx="0"/>
              <a:effectRef idx="0"/>
              <a:fontRef idx="minor"/>
            </p:style>
            <p:txBody>
              <a:bodyPr tIns="91440" bIns="91440" anchor="ctr">
                <a:noAutofit/>
              </a:bodyPr>
              <a:p>
                <a:pPr algn="ctr">
                  <a:lnSpc>
                    <a:spcPct val="100000"/>
                  </a:lnSpc>
                  <a:tabLst>
                    <a:tab algn="l" pos="0"/>
                  </a:tabLst>
                </a:pPr>
                <a:endParaRPr lang="en-GB" sz="1400" b="0" u="none" strike="noStrike">
                  <a:solidFill>
                    <a:schemeClr val="dk1"/>
                  </a:solidFill>
                  <a:effectLst/>
                  <a:uFillTx/>
                  <a:latin typeface="Montserrat"/>
                  <a:ea typeface="Montserrat"/>
                </a:endParaRPr>
              </a:p>
            </p:txBody>
          </p:sp>
        </p:grpSp>
        <p:grpSp>
          <p:nvGrpSpPr>
            <p:cNvPr id="124" name="Google Shape;179;p3"/>
            <p:cNvGrpSpPr/>
            <p:nvPr/>
          </p:nvGrpSpPr>
          <p:grpSpPr>
            <a:xfrm>
              <a:off x="360" y="-1800"/>
              <a:ext cx="3422520" cy="705240"/>
              <a:chOff x="360" y="-1800"/>
              <a:chExt cx="3422520" cy="705240"/>
            </a:xfrm>
          </p:grpSpPr>
          <p:sp>
            <p:nvSpPr>
              <p:cNvPr id="125" name="Google Shape;180;p3"/>
              <p:cNvSpPr/>
              <p:nvPr/>
            </p:nvSpPr>
            <p:spPr>
              <a:xfrm>
                <a:off x="360" y="-1800"/>
                <a:ext cx="2555640" cy="705240"/>
              </a:xfrm>
              <a:prstGeom prst="rect">
                <a:avLst/>
              </a:prstGeom>
              <a:solidFill>
                <a:srgbClr val="152044"/>
              </a:solidFill>
              <a:ln w="0">
                <a:noFill/>
              </a:ln>
            </p:spPr>
            <p:style>
              <a:lnRef idx="0"/>
              <a:fillRef idx="0"/>
              <a:effectRef idx="0"/>
              <a:fontRef idx="minor"/>
            </p:style>
            <p:txBody>
              <a:bodyPr tIns="91440" bIns="91440" anchor="ctr">
                <a:noAutofit/>
              </a:bodyPr>
              <a:p>
                <a:pPr algn="ctr">
                  <a:lnSpc>
                    <a:spcPct val="100000"/>
                  </a:lnSpc>
                  <a:tabLst>
                    <a:tab algn="l" pos="0"/>
                  </a:tabLst>
                </a:pPr>
                <a:endParaRPr lang="en-GB" sz="1400" b="0" u="none" strike="noStrike">
                  <a:solidFill>
                    <a:schemeClr val="dk1"/>
                  </a:solidFill>
                  <a:effectLst/>
                  <a:uFillTx/>
                  <a:latin typeface="Montserrat"/>
                  <a:ea typeface="Montserrat"/>
                </a:endParaRPr>
              </a:p>
            </p:txBody>
          </p:sp>
          <p:sp>
            <p:nvSpPr>
              <p:cNvPr id="126" name="Google Shape;181;p3"/>
              <p:cNvSpPr/>
              <p:nvPr/>
            </p:nvSpPr>
            <p:spPr>
              <a:xfrm>
                <a:off x="2144880" y="-1800"/>
                <a:ext cx="1278000" cy="705240"/>
              </a:xfrm>
              <a:prstGeom prst="flowChartInputOutput">
                <a:avLst/>
              </a:prstGeom>
              <a:solidFill>
                <a:srgbClr val="152044"/>
              </a:solidFill>
              <a:ln w="0">
                <a:noFill/>
              </a:ln>
            </p:spPr>
            <p:style>
              <a:lnRef idx="0"/>
              <a:fillRef idx="0"/>
              <a:effectRef idx="0"/>
              <a:fontRef idx="minor"/>
            </p:style>
            <p:txBody>
              <a:bodyPr tIns="91440" bIns="91440" anchor="ctr">
                <a:noAutofit/>
              </a:bodyPr>
              <a:p>
                <a:pPr algn="ctr">
                  <a:lnSpc>
                    <a:spcPct val="100000"/>
                  </a:lnSpc>
                  <a:tabLst>
                    <a:tab algn="l" pos="0"/>
                  </a:tabLst>
                </a:pPr>
                <a:endParaRPr lang="en-GB" sz="1400" b="0" u="none" strike="noStrike">
                  <a:solidFill>
                    <a:schemeClr val="dk1"/>
                  </a:solidFill>
                  <a:effectLst/>
                  <a:uFillTx/>
                  <a:latin typeface="Montserrat"/>
                  <a:ea typeface="Montserrat"/>
                </a:endParaRPr>
              </a:p>
            </p:txBody>
          </p:sp>
        </p:grpSp>
      </p:grpSp>
      <p:sp>
        <p:nvSpPr>
          <p:cNvPr id="127" name="Google Shape;182;p3"/>
          <p:cNvSpPr/>
          <p:nvPr/>
        </p:nvSpPr>
        <p:spPr>
          <a:xfrm flipH="1">
            <a:off x="12240" y="-82440"/>
            <a:ext cx="3755160" cy="873000"/>
          </a:xfrm>
          <a:prstGeom prst="rect">
            <a:avLst/>
          </a:prstGeom>
          <a:noFill/>
          <a:ln w="0">
            <a:noFill/>
          </a:ln>
        </p:spPr>
        <p:style>
          <a:lnRef idx="0"/>
          <a:fillRef idx="0"/>
          <a:effectRef idx="0"/>
          <a:fontRef idx="minor"/>
        </p:style>
        <p:txBody>
          <a:bodyPr lIns="68400" rIns="68400" tIns="34200" bIns="34200" anchor="ctr">
            <a:noAutofit/>
          </a:bodyPr>
          <a:p>
            <a:pPr>
              <a:lnSpc>
                <a:spcPct val="115000"/>
              </a:lnSpc>
            </a:pPr>
            <a:r>
              <a:rPr lang="de-DE" sz="1800" b="0" u="none" strike="noStrike">
                <a:solidFill>
                  <a:schemeClr val="lt1"/>
                </a:solidFill>
                <a:effectLst/>
                <a:uFillTx/>
                <a:latin typeface="Montserrat ExtraBold"/>
                <a:ea typeface="Montserrat ExtraBold"/>
              </a:rPr>
              <a:t>Kyoufu </a:t>
            </a:r>
            <a:endParaRPr lang="en-GB" sz="1800" b="0" u="none" strike="noStrike">
              <a:solidFill>
                <a:srgbClr val="000000"/>
              </a:solidFill>
              <a:effectLst/>
              <a:uFillTx/>
              <a:latin typeface="Arial"/>
            </a:endParaRPr>
          </a:p>
          <a:p>
            <a:pPr>
              <a:lnSpc>
                <a:spcPct val="115000"/>
              </a:lnSpc>
            </a:pPr>
            <a:r>
              <a:rPr lang="de" sz="1800" b="0" u="none" strike="noStrike">
                <a:solidFill>
                  <a:srgbClr val="ffb951"/>
                </a:solidFill>
                <a:effectLst/>
                <a:uFillTx/>
                <a:latin typeface="Montserrat ExtraBold"/>
                <a:ea typeface="Montserrat ExtraBold"/>
              </a:rPr>
              <a:t>Character Bio (short)</a:t>
            </a:r>
            <a:endParaRPr lang="en-GB" sz="1800" b="0" u="none" strike="noStrik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Google Shape;187;p4"/>
          <p:cNvSpPr/>
          <p:nvPr/>
        </p:nvSpPr>
        <p:spPr>
          <a:xfrm>
            <a:off x="21960" y="703800"/>
            <a:ext cx="9121680" cy="1936440"/>
          </a:xfrm>
          <a:prstGeom prst="rect">
            <a:avLst/>
          </a:prstGeom>
          <a:noFill/>
          <a:ln w="0">
            <a:noFill/>
          </a:ln>
        </p:spPr>
        <p:style>
          <a:lnRef idx="0"/>
          <a:fillRef idx="0"/>
          <a:effectRef idx="0"/>
          <a:fontRef idx="minor"/>
        </p:style>
        <p:txBody>
          <a:bodyPr tIns="91440" bIns="91440" anchor="t">
            <a:spAutoFit/>
          </a:bodyPr>
          <a:p>
            <a:pPr>
              <a:lnSpc>
                <a:spcPct val="115000"/>
              </a:lnSpc>
              <a:tabLst>
                <a:tab algn="l" pos="0"/>
              </a:tabLst>
            </a:pPr>
            <a:r>
              <a:rPr lang="de-DE" sz="1100" b="0" u="none" strike="noStrike">
                <a:solidFill>
                  <a:srgbClr val="000000"/>
                </a:solidFill>
                <a:effectLst/>
                <a:uFillTx/>
                <a:latin typeface="Arial"/>
                <a:ea typeface="Arial"/>
              </a:rPr>
              <a:t>Kyoufu war sehr lange ein hoher Samurai Offizier. Er versuchte stets allen zu helfen. Vor großen Schlachten zog er sich immer zurück.</a:t>
            </a:r>
            <a:endParaRPr lang="en-GB" sz="1100" b="0" u="none" strike="noStrike">
              <a:solidFill>
                <a:srgbClr val="000000"/>
              </a:solidFill>
              <a:effectLst/>
              <a:uFillTx/>
              <a:latin typeface="Arial"/>
            </a:endParaRPr>
          </a:p>
          <a:p>
            <a:pPr>
              <a:lnSpc>
                <a:spcPct val="115000"/>
              </a:lnSpc>
              <a:tabLst>
                <a:tab algn="l" pos="0"/>
              </a:tabLst>
            </a:pPr>
            <a:br>
              <a:rPr sz="1100"/>
            </a:br>
            <a:r>
              <a:rPr lang="de-DE" sz="1100" b="0" u="none" strike="noStrike">
                <a:solidFill>
                  <a:srgbClr val="000000"/>
                </a:solidFill>
                <a:effectLst/>
                <a:uFillTx/>
                <a:latin typeface="Arial"/>
                <a:ea typeface="Arial"/>
              </a:rPr>
              <a:t>Vor der größten Schlacht die ihm bevor stand, sendete er alle seine Offiziere an die Front unter dem Versprechen, das er ihnen beisteht. Im letzten Moment floh er doch. Während er floh wurde er von einem Blitz getroffen, der ihn in eine Oni Maske verwandelte.</a:t>
            </a:r>
            <a:endParaRPr lang="en-GB" sz="1100" b="0" u="none" strike="noStrike">
              <a:solidFill>
                <a:srgbClr val="000000"/>
              </a:solidFill>
              <a:effectLst/>
              <a:uFillTx/>
              <a:latin typeface="Arial"/>
            </a:endParaRPr>
          </a:p>
          <a:p>
            <a:pPr>
              <a:lnSpc>
                <a:spcPct val="115000"/>
              </a:lnSpc>
              <a:tabLst>
                <a:tab algn="l" pos="0"/>
              </a:tabLst>
            </a:pPr>
            <a:endParaRPr lang="en-GB" sz="1100" b="0" u="none" strike="noStrike">
              <a:solidFill>
                <a:srgbClr val="000000"/>
              </a:solidFill>
              <a:effectLst/>
              <a:uFillTx/>
              <a:latin typeface="Arial"/>
            </a:endParaRPr>
          </a:p>
          <a:p>
            <a:pPr>
              <a:lnSpc>
                <a:spcPct val="115000"/>
              </a:lnSpc>
              <a:tabLst>
                <a:tab algn="l" pos="0"/>
              </a:tabLst>
            </a:pPr>
            <a:r>
              <a:rPr lang="de-DE" sz="1100" b="0" u="none" strike="noStrike">
                <a:solidFill>
                  <a:srgbClr val="000000"/>
                </a:solidFill>
                <a:effectLst/>
                <a:uFillTx/>
                <a:latin typeface="Arial"/>
                <a:ea typeface="Arial"/>
              </a:rPr>
              <a:t>Nachdem er von Archeologen an seinem Todesort ausgegraben wurde, verbachte er viele Jahre in einem Museum, bis er von They ersteigert wurde.</a:t>
            </a:r>
            <a:endParaRPr lang="en-GB" sz="1100" b="0" u="none" strike="noStrike">
              <a:solidFill>
                <a:srgbClr val="000000"/>
              </a:solidFill>
              <a:effectLst/>
              <a:uFillTx/>
              <a:latin typeface="Arial"/>
            </a:endParaRPr>
          </a:p>
          <a:p>
            <a:pPr>
              <a:lnSpc>
                <a:spcPct val="115000"/>
              </a:lnSpc>
              <a:tabLst>
                <a:tab algn="l" pos="0"/>
              </a:tabLst>
            </a:pPr>
            <a:endParaRPr lang="en-GB" sz="1100" b="0" u="none" strike="noStrike">
              <a:solidFill>
                <a:srgbClr val="000000"/>
              </a:solidFill>
              <a:effectLst/>
              <a:uFillTx/>
              <a:latin typeface="Arial"/>
            </a:endParaRPr>
          </a:p>
          <a:p>
            <a:pPr>
              <a:lnSpc>
                <a:spcPct val="115000"/>
              </a:lnSpc>
              <a:tabLst>
                <a:tab algn="l" pos="0"/>
              </a:tabLst>
            </a:pPr>
            <a:r>
              <a:rPr lang="de-DE" sz="1100" b="0" u="none" strike="noStrike">
                <a:solidFill>
                  <a:srgbClr val="000000"/>
                </a:solidFill>
                <a:effectLst/>
                <a:uFillTx/>
                <a:latin typeface="Arial"/>
                <a:ea typeface="Arial"/>
              </a:rPr>
              <a:t>Nun versucht er seine Schuld zu begleichen in dem er Menschen beim Einschlafen hilft.</a:t>
            </a:r>
            <a:endParaRPr lang="en-GB" sz="1100" b="0" u="none" strike="noStrike">
              <a:solidFill>
                <a:srgbClr val="000000"/>
              </a:solidFill>
              <a:effectLst/>
              <a:uFillTx/>
              <a:latin typeface="Arial"/>
            </a:endParaRPr>
          </a:p>
        </p:txBody>
      </p:sp>
      <p:grpSp>
        <p:nvGrpSpPr>
          <p:cNvPr id="129" name="Google Shape;188;p4"/>
          <p:cNvGrpSpPr/>
          <p:nvPr/>
        </p:nvGrpSpPr>
        <p:grpSpPr>
          <a:xfrm>
            <a:off x="360" y="-1800"/>
            <a:ext cx="3893760" cy="779040"/>
            <a:chOff x="360" y="-1800"/>
            <a:chExt cx="3893760" cy="779040"/>
          </a:xfrm>
        </p:grpSpPr>
        <p:grpSp>
          <p:nvGrpSpPr>
            <p:cNvPr id="130" name="Google Shape;189;p4"/>
            <p:cNvGrpSpPr/>
            <p:nvPr/>
          </p:nvGrpSpPr>
          <p:grpSpPr>
            <a:xfrm>
              <a:off x="360" y="72000"/>
              <a:ext cx="3893760" cy="705240"/>
              <a:chOff x="360" y="72000"/>
              <a:chExt cx="3893760" cy="705240"/>
            </a:xfrm>
          </p:grpSpPr>
          <p:sp>
            <p:nvSpPr>
              <p:cNvPr id="131" name="Google Shape;190;p4"/>
              <p:cNvSpPr/>
              <p:nvPr/>
            </p:nvSpPr>
            <p:spPr>
              <a:xfrm>
                <a:off x="360" y="72000"/>
                <a:ext cx="2879640" cy="705240"/>
              </a:xfrm>
              <a:prstGeom prst="rect">
                <a:avLst/>
              </a:prstGeom>
              <a:solidFill>
                <a:srgbClr val="5562eb"/>
              </a:solidFill>
              <a:ln w="0">
                <a:noFill/>
              </a:ln>
            </p:spPr>
            <p:style>
              <a:lnRef idx="0"/>
              <a:fillRef idx="0"/>
              <a:effectRef idx="0"/>
              <a:fontRef idx="minor"/>
            </p:style>
            <p:txBody>
              <a:bodyPr tIns="91440" bIns="91440" anchor="ctr">
                <a:noAutofit/>
              </a:bodyPr>
              <a:p>
                <a:pPr algn="ctr">
                  <a:lnSpc>
                    <a:spcPct val="100000"/>
                  </a:lnSpc>
                  <a:tabLst>
                    <a:tab algn="l" pos="0"/>
                  </a:tabLst>
                </a:pPr>
                <a:endParaRPr lang="en-GB" sz="1400" b="0" u="none" strike="noStrike">
                  <a:solidFill>
                    <a:schemeClr val="dk1"/>
                  </a:solidFill>
                  <a:effectLst/>
                  <a:uFillTx/>
                  <a:latin typeface="Montserrat"/>
                  <a:ea typeface="Montserrat"/>
                </a:endParaRPr>
              </a:p>
            </p:txBody>
          </p:sp>
          <p:sp>
            <p:nvSpPr>
              <p:cNvPr id="132" name="Google Shape;191;p4"/>
              <p:cNvSpPr/>
              <p:nvPr/>
            </p:nvSpPr>
            <p:spPr>
              <a:xfrm>
                <a:off x="2454120" y="72000"/>
                <a:ext cx="1440000" cy="705240"/>
              </a:xfrm>
              <a:prstGeom prst="flowChartInputOutput">
                <a:avLst/>
              </a:prstGeom>
              <a:solidFill>
                <a:srgbClr val="5562eb"/>
              </a:solidFill>
              <a:ln w="0">
                <a:noFill/>
              </a:ln>
            </p:spPr>
            <p:style>
              <a:lnRef idx="0"/>
              <a:fillRef idx="0"/>
              <a:effectRef idx="0"/>
              <a:fontRef idx="minor"/>
            </p:style>
            <p:txBody>
              <a:bodyPr tIns="91440" bIns="91440" anchor="ctr">
                <a:noAutofit/>
              </a:bodyPr>
              <a:p>
                <a:pPr algn="ctr">
                  <a:lnSpc>
                    <a:spcPct val="100000"/>
                  </a:lnSpc>
                  <a:tabLst>
                    <a:tab algn="l" pos="0"/>
                  </a:tabLst>
                </a:pPr>
                <a:endParaRPr lang="en-GB" sz="1400" b="0" u="none" strike="noStrike">
                  <a:solidFill>
                    <a:schemeClr val="dk1"/>
                  </a:solidFill>
                  <a:effectLst/>
                  <a:uFillTx/>
                  <a:latin typeface="Montserrat"/>
                  <a:ea typeface="Montserrat"/>
                </a:endParaRPr>
              </a:p>
            </p:txBody>
          </p:sp>
        </p:grpSp>
        <p:grpSp>
          <p:nvGrpSpPr>
            <p:cNvPr id="133" name="Google Shape;192;p4"/>
            <p:cNvGrpSpPr/>
            <p:nvPr/>
          </p:nvGrpSpPr>
          <p:grpSpPr>
            <a:xfrm>
              <a:off x="360" y="-1800"/>
              <a:ext cx="3817800" cy="705240"/>
              <a:chOff x="360" y="-1800"/>
              <a:chExt cx="3817800" cy="705240"/>
            </a:xfrm>
          </p:grpSpPr>
          <p:sp>
            <p:nvSpPr>
              <p:cNvPr id="134" name="Google Shape;193;p4"/>
              <p:cNvSpPr/>
              <p:nvPr/>
            </p:nvSpPr>
            <p:spPr>
              <a:xfrm>
                <a:off x="360" y="-1800"/>
                <a:ext cx="2850840" cy="705240"/>
              </a:xfrm>
              <a:prstGeom prst="rect">
                <a:avLst/>
              </a:prstGeom>
              <a:solidFill>
                <a:srgbClr val="152044"/>
              </a:solidFill>
              <a:ln w="0">
                <a:noFill/>
              </a:ln>
            </p:spPr>
            <p:style>
              <a:lnRef idx="0"/>
              <a:fillRef idx="0"/>
              <a:effectRef idx="0"/>
              <a:fontRef idx="minor"/>
            </p:style>
            <p:txBody>
              <a:bodyPr tIns="91440" bIns="91440" anchor="ctr">
                <a:noAutofit/>
              </a:bodyPr>
              <a:p>
                <a:pPr algn="ctr">
                  <a:lnSpc>
                    <a:spcPct val="100000"/>
                  </a:lnSpc>
                  <a:tabLst>
                    <a:tab algn="l" pos="0"/>
                  </a:tabLst>
                </a:pPr>
                <a:endParaRPr lang="en-GB" sz="1400" b="0" u="none" strike="noStrike">
                  <a:solidFill>
                    <a:schemeClr val="dk1"/>
                  </a:solidFill>
                  <a:effectLst/>
                  <a:uFillTx/>
                  <a:latin typeface="Montserrat"/>
                  <a:ea typeface="Montserrat"/>
                </a:endParaRPr>
              </a:p>
            </p:txBody>
          </p:sp>
          <p:sp>
            <p:nvSpPr>
              <p:cNvPr id="135" name="Google Shape;194;p4"/>
              <p:cNvSpPr/>
              <p:nvPr/>
            </p:nvSpPr>
            <p:spPr>
              <a:xfrm>
                <a:off x="2392560" y="-1800"/>
                <a:ext cx="1425600" cy="705240"/>
              </a:xfrm>
              <a:prstGeom prst="flowChartInputOutput">
                <a:avLst/>
              </a:prstGeom>
              <a:solidFill>
                <a:srgbClr val="152044"/>
              </a:solidFill>
              <a:ln w="0">
                <a:noFill/>
              </a:ln>
            </p:spPr>
            <p:style>
              <a:lnRef idx="0"/>
              <a:fillRef idx="0"/>
              <a:effectRef idx="0"/>
              <a:fontRef idx="minor"/>
            </p:style>
            <p:txBody>
              <a:bodyPr tIns="91440" bIns="91440" anchor="ctr">
                <a:noAutofit/>
              </a:bodyPr>
              <a:p>
                <a:pPr algn="ctr">
                  <a:lnSpc>
                    <a:spcPct val="100000"/>
                  </a:lnSpc>
                  <a:tabLst>
                    <a:tab algn="l" pos="0"/>
                  </a:tabLst>
                </a:pPr>
                <a:endParaRPr lang="en-GB" sz="1400" b="0" u="none" strike="noStrike">
                  <a:solidFill>
                    <a:schemeClr val="dk1"/>
                  </a:solidFill>
                  <a:effectLst/>
                  <a:uFillTx/>
                  <a:latin typeface="Montserrat"/>
                  <a:ea typeface="Montserrat"/>
                </a:endParaRPr>
              </a:p>
            </p:txBody>
          </p:sp>
        </p:grpSp>
      </p:grpSp>
      <p:sp>
        <p:nvSpPr>
          <p:cNvPr id="136" name="Google Shape;195;p4"/>
          <p:cNvSpPr/>
          <p:nvPr/>
        </p:nvSpPr>
        <p:spPr>
          <a:xfrm flipH="1">
            <a:off x="12960" y="-82440"/>
            <a:ext cx="3805200" cy="873000"/>
          </a:xfrm>
          <a:prstGeom prst="rect">
            <a:avLst/>
          </a:prstGeom>
          <a:noFill/>
          <a:ln w="0">
            <a:noFill/>
          </a:ln>
        </p:spPr>
        <p:style>
          <a:lnRef idx="0"/>
          <a:fillRef idx="0"/>
          <a:effectRef idx="0"/>
          <a:fontRef idx="minor"/>
        </p:style>
        <p:txBody>
          <a:bodyPr lIns="68400" rIns="68400" tIns="34200" bIns="34200" anchor="ctr">
            <a:noAutofit/>
          </a:bodyPr>
          <a:p>
            <a:pPr>
              <a:lnSpc>
                <a:spcPct val="115000"/>
              </a:lnSpc>
            </a:pPr>
            <a:r>
              <a:rPr lang="de-DE" sz="1800" b="0" u="none" strike="noStrike">
                <a:solidFill>
                  <a:schemeClr val="lt1"/>
                </a:solidFill>
                <a:effectLst/>
                <a:uFillTx/>
                <a:latin typeface="Montserrat ExtraBold"/>
                <a:ea typeface="Montserrat ExtraBold"/>
              </a:rPr>
              <a:t>Kyoufu </a:t>
            </a:r>
            <a:endParaRPr lang="en-GB" sz="1800" b="0" u="none" strike="noStrike">
              <a:solidFill>
                <a:srgbClr val="000000"/>
              </a:solidFill>
              <a:effectLst/>
              <a:uFillTx/>
              <a:latin typeface="Arial"/>
            </a:endParaRPr>
          </a:p>
          <a:p>
            <a:pPr>
              <a:lnSpc>
                <a:spcPct val="115000"/>
              </a:lnSpc>
            </a:pPr>
            <a:r>
              <a:rPr lang="de" sz="1800" b="0" u="none" strike="noStrike">
                <a:solidFill>
                  <a:srgbClr val="ffb951"/>
                </a:solidFill>
                <a:effectLst/>
                <a:uFillTx/>
                <a:latin typeface="Montserrat ExtraBold"/>
                <a:ea typeface="Montserrat ExtraBold"/>
              </a:rPr>
              <a:t>Character Bio (Long)</a:t>
            </a:r>
            <a:endParaRPr lang="en-GB" sz="1800" b="0" u="none" strike="noStrik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Rechteck 1"/>
          <p:cNvSpPr/>
          <p:nvPr/>
        </p:nvSpPr>
        <p:spPr>
          <a:xfrm>
            <a:off x="-431640" y="4963320"/>
            <a:ext cx="10520280" cy="1041120"/>
          </a:xfrm>
          <a:prstGeom prst="rect">
            <a:avLst/>
          </a:prstGeom>
          <a:solidFill>
            <a:schemeClr val="bg1"/>
          </a:solidFill>
          <a:ln>
            <a:solidFill>
              <a:srgbClr val="ffffff"/>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lang="de-DE" sz="1400" b="0" u="none" strike="noStrike">
              <a:solidFill>
                <a:schemeClr val="lt1"/>
              </a:solidFill>
              <a:effectLst/>
              <a:uFillTx/>
              <a:latin typeface="Arial"/>
              <a:ea typeface="Arial"/>
            </a:endParaRPr>
          </a:p>
        </p:txBody>
      </p:sp>
      <p:graphicFrame>
        <p:nvGraphicFramePr>
          <p:cNvPr id="138" name="Google Shape;242;p7"/>
          <p:cNvGraphicFramePr/>
          <p:nvPr/>
        </p:nvGraphicFramePr>
        <p:xfrm>
          <a:off x="0" y="0"/>
          <a:ext cx="9087840" cy="5470200"/>
        </p:xfrm>
        <a:graphic>
          <a:graphicData uri="http://schemas.openxmlformats.org/drawingml/2006/table">
            <a:tbl>
              <a:tblPr/>
              <a:tblGrid>
                <a:gridCol w="1299600"/>
                <a:gridCol w="3919680"/>
                <a:gridCol w="3868200"/>
              </a:tblGrid>
              <a:tr h="370440">
                <a:tc>
                  <a:txBody>
                    <a:bodyPr lIns="68400" rIns="68400" tIns="34200" bIns="34200" anchor="t">
                      <a:noAutofit/>
                    </a:bodyPr>
                    <a:p>
                      <a:pPr algn="ctr">
                        <a:lnSpc>
                          <a:spcPct val="100000"/>
                        </a:lnSpc>
                        <a:tabLst>
                          <a:tab algn="l" pos="0"/>
                        </a:tabLst>
                      </a:pPr>
                      <a:r>
                        <a:rPr lang="de" sz="1100" b="1" u="none" strike="noStrike">
                          <a:solidFill>
                            <a:schemeClr val="dk1"/>
                          </a:solidFill>
                          <a:effectLst/>
                          <a:uFillTx/>
                          <a:latin typeface="Arial"/>
                          <a:ea typeface="Arial"/>
                        </a:rPr>
                        <a:t>Character: (Name)</a:t>
                      </a:r>
                      <a:endParaRPr lang="en-GB" sz="1100" b="0" u="none" strike="noStrike">
                        <a:solidFill>
                          <a:srgbClr val="000000"/>
                        </a:solidFill>
                        <a:effectLst/>
                        <a:uFillTx/>
                        <a:latin typeface="Arial"/>
                      </a:endParaRPr>
                    </a:p>
                  </a:txBody>
                  <a:tcPr anchor="t" marL="68400" marR="68400" marT="34200" marB="3420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ffc000"/>
                    </a:solidFill>
                  </a:tcPr>
                </a:tc>
                <a:tc>
                  <a:txBody>
                    <a:bodyPr lIns="68400" rIns="68400" tIns="34200" bIns="34200" anchor="t">
                      <a:noAutofit/>
                    </a:bodyPr>
                    <a:p>
                      <a:pPr algn="ctr">
                        <a:lnSpc>
                          <a:spcPct val="100000"/>
                        </a:lnSpc>
                        <a:tabLst>
                          <a:tab algn="l" pos="0"/>
                        </a:tabLst>
                      </a:pPr>
                      <a:r>
                        <a:rPr lang="de" sz="1100" b="1" u="none" strike="noStrike">
                          <a:solidFill>
                            <a:schemeClr val="dk1"/>
                          </a:solidFill>
                          <a:effectLst/>
                          <a:uFillTx/>
                          <a:latin typeface="Aptos"/>
                          <a:ea typeface="Aptos"/>
                        </a:rPr>
                        <a:t>DIALOGUE BARK – Vorher</a:t>
                      </a:r>
                      <a:endParaRPr lang="en-GB" sz="1100" b="0" u="none" strike="noStrike">
                        <a:solidFill>
                          <a:srgbClr val="000000"/>
                        </a:solidFill>
                        <a:effectLst/>
                        <a:uFillTx/>
                        <a:latin typeface="Arial"/>
                      </a:endParaRPr>
                    </a:p>
                  </a:txBody>
                  <a:tcPr anchor="t" marL="68400" marR="68400" marT="34200" marB="3420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ffc000"/>
                    </a:solidFill>
                  </a:tcPr>
                </a:tc>
                <a:tc>
                  <a:txBody>
                    <a:bodyPr lIns="68400" rIns="68400" tIns="34200" bIns="34200" anchor="t">
                      <a:noAutofit/>
                    </a:bodyPr>
                    <a:p>
                      <a:pPr algn="ctr">
                        <a:lnSpc>
                          <a:spcPct val="100000"/>
                        </a:lnSpc>
                        <a:tabLst>
                          <a:tab algn="l" pos="0"/>
                        </a:tabLst>
                      </a:pPr>
                      <a:r>
                        <a:rPr lang="de" sz="1100" b="1" u="none" strike="noStrike">
                          <a:solidFill>
                            <a:schemeClr val="dk1"/>
                          </a:solidFill>
                          <a:effectLst/>
                          <a:uFillTx/>
                          <a:latin typeface="Arial"/>
                          <a:ea typeface="Arial"/>
                        </a:rPr>
                        <a:t>DIALOGUE BARK – </a:t>
                      </a:r>
                      <a:r>
                        <a:rPr lang="de" sz="1100" b="0" u="none" strike="noStrike">
                          <a:solidFill>
                            <a:schemeClr val="dk1"/>
                          </a:solidFill>
                          <a:effectLst/>
                          <a:uFillTx/>
                          <a:latin typeface="Arial"/>
                          <a:ea typeface="Arial"/>
                        </a:rPr>
                        <a:t>Situation </a:t>
                      </a:r>
                      <a:r>
                        <a:rPr lang="de" sz="1100" b="1" u="none" strike="noStrike">
                          <a:solidFill>
                            <a:schemeClr val="dk1"/>
                          </a:solidFill>
                          <a:effectLst/>
                          <a:uFillTx/>
                          <a:latin typeface="Arial"/>
                          <a:ea typeface="Arial"/>
                        </a:rPr>
                        <a:t> v02</a:t>
                      </a:r>
                      <a:endParaRPr lang="en-GB" sz="1100" b="0" u="none" strike="noStrike">
                        <a:solidFill>
                          <a:srgbClr val="000000"/>
                        </a:solidFill>
                        <a:effectLst/>
                        <a:uFillTx/>
                        <a:latin typeface="Arial"/>
                      </a:endParaRPr>
                    </a:p>
                  </a:txBody>
                  <a:tcPr anchor="t" marL="68400" marR="68400" marT="34200" marB="3420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ffc000"/>
                    </a:solidFill>
                  </a:tcPr>
                </a:tc>
              </a:tr>
              <a:tr h="216720">
                <a:tc>
                  <a:txBody>
                    <a:bodyPr lIns="68400" rIns="68400" tIns="34200" bIns="34200" anchor="t">
                      <a:noAutofit/>
                    </a:bodyPr>
                    <a:p>
                      <a:pPr>
                        <a:lnSpc>
                          <a:spcPct val="100000"/>
                        </a:lnSpc>
                        <a:tabLst>
                          <a:tab algn="l" pos="0"/>
                        </a:tabLst>
                      </a:pPr>
                      <a:r>
                        <a:rPr lang="de" sz="1100" b="0" u="none" strike="noStrike">
                          <a:solidFill>
                            <a:schemeClr val="dk1"/>
                          </a:solidFill>
                          <a:effectLst/>
                          <a:uFillTx/>
                          <a:latin typeface="Arial"/>
                          <a:ea typeface="Arial"/>
                        </a:rPr>
                        <a:t>Selection</a:t>
                      </a:r>
                      <a:endParaRPr lang="en-GB" sz="1100" b="0" u="none" strike="noStrike">
                        <a:solidFill>
                          <a:srgbClr val="000000"/>
                        </a:solidFill>
                        <a:effectLst/>
                        <a:uFillTx/>
                        <a:latin typeface="Arial"/>
                      </a:endParaRPr>
                    </a:p>
                  </a:txBody>
                  <a:tcPr anchor="t" marL="68400" marR="68400" marT="34200" marB="342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68400" rIns="68400" tIns="34200" bIns="34200" anchor="t">
                      <a:noAutofit/>
                    </a:bodyPr>
                    <a:p>
                      <a:pPr>
                        <a:lnSpc>
                          <a:spcPct val="100000"/>
                        </a:lnSpc>
                        <a:tabLst>
                          <a:tab algn="l" pos="0"/>
                        </a:tabLst>
                      </a:pPr>
                      <a:r>
                        <a:rPr lang="de-DE" sz="1100" b="0" u="none" strike="noStrike">
                          <a:solidFill>
                            <a:schemeClr val="dk1"/>
                          </a:solidFill>
                          <a:effectLst/>
                          <a:uFillTx/>
                          <a:latin typeface="Arial"/>
                          <a:ea typeface="Arial"/>
                        </a:rPr>
                        <a:t>… … Ah Es ist mein Kunde… muss ich wirklich?</a:t>
                      </a:r>
                      <a:endParaRPr lang="en-GB" sz="1100" b="0" u="none" strike="noStrike">
                        <a:solidFill>
                          <a:srgbClr val="000000"/>
                        </a:solidFill>
                        <a:effectLst/>
                        <a:uFillTx/>
                        <a:latin typeface="Arial"/>
                      </a:endParaRPr>
                    </a:p>
                  </a:txBody>
                  <a:tcPr anchor="t" marL="68400" marR="68400" marT="34200" marB="342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68400" rIns="68400" tIns="34200" bIns="34200" anchor="t">
                      <a:noAutofit/>
                    </a:bodyPr>
                    <a:p>
                      <a:pPr>
                        <a:lnSpc>
                          <a:spcPct val="100000"/>
                        </a:lnSpc>
                        <a:tabLst>
                          <a:tab algn="l" pos="0"/>
                        </a:tabLst>
                      </a:pPr>
                      <a:r>
                        <a:rPr lang="de-DE" sz="1100" b="0" u="none" strike="noStrike">
                          <a:solidFill>
                            <a:schemeClr val="dk1"/>
                          </a:solidFill>
                          <a:effectLst/>
                          <a:uFillTx/>
                          <a:latin typeface="Arial"/>
                          <a:ea typeface="Arial"/>
                        </a:rPr>
                        <a:t>-</a:t>
                      </a:r>
                      <a:endParaRPr lang="en-GB" sz="1100" b="0" u="none" strike="noStrike">
                        <a:solidFill>
                          <a:srgbClr val="000000"/>
                        </a:solidFill>
                        <a:effectLst/>
                        <a:uFillTx/>
                        <a:latin typeface="Arial"/>
                      </a:endParaRPr>
                    </a:p>
                  </a:txBody>
                  <a:tcPr anchor="t" marL="68400" marR="68400" marT="34200" marB="342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r h="216720">
                <a:tc>
                  <a:txBody>
                    <a:bodyPr lIns="68400" rIns="68400" tIns="34200" bIns="34200" anchor="t">
                      <a:noAutofit/>
                    </a:bodyPr>
                    <a:p>
                      <a:pPr>
                        <a:lnSpc>
                          <a:spcPct val="100000"/>
                        </a:lnSpc>
                        <a:tabLst>
                          <a:tab algn="l" pos="0"/>
                        </a:tabLst>
                      </a:pPr>
                      <a:r>
                        <a:rPr lang="de" sz="1100" b="0" u="none" strike="noStrike">
                          <a:solidFill>
                            <a:schemeClr val="dk1"/>
                          </a:solidFill>
                          <a:effectLst/>
                          <a:uFillTx/>
                          <a:latin typeface="Arial"/>
                          <a:ea typeface="Arial"/>
                        </a:rPr>
                        <a:t>After Care</a:t>
                      </a:r>
                      <a:endParaRPr lang="en-GB" sz="1100" b="0" u="none" strike="noStrike">
                        <a:solidFill>
                          <a:srgbClr val="000000"/>
                        </a:solidFill>
                        <a:effectLst/>
                        <a:uFillTx/>
                        <a:latin typeface="Arial"/>
                      </a:endParaRPr>
                    </a:p>
                  </a:txBody>
                  <a:tcPr anchor="t" marL="68400" marR="68400" marT="34200" marB="342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68400" rIns="68400" tIns="34200" bIns="34200" anchor="t">
                      <a:noAutofit/>
                    </a:bodyPr>
                    <a:p>
                      <a:pPr>
                        <a:lnSpc>
                          <a:spcPct val="100000"/>
                        </a:lnSpc>
                        <a:tabLst>
                          <a:tab algn="l" pos="0"/>
                        </a:tabLst>
                      </a:pPr>
                      <a:r>
                        <a:rPr lang="de-DE" sz="1100" b="0" u="none" strike="noStrike">
                          <a:solidFill>
                            <a:schemeClr val="dk1"/>
                          </a:solidFill>
                          <a:effectLst/>
                          <a:uFillTx/>
                          <a:latin typeface="Arial"/>
                          <a:ea typeface="Arial"/>
                        </a:rPr>
                        <a:t>Ok das war gar nicht so schlimm wie gedacht…</a:t>
                      </a:r>
                      <a:endParaRPr lang="en-GB" sz="1100" b="0" u="none" strike="noStrike">
                        <a:solidFill>
                          <a:srgbClr val="000000"/>
                        </a:solidFill>
                        <a:effectLst/>
                        <a:uFillTx/>
                        <a:latin typeface="Arial"/>
                      </a:endParaRPr>
                    </a:p>
                  </a:txBody>
                  <a:tcPr anchor="t" marL="68400" marR="68400" marT="34200" marB="342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68400" rIns="68400" tIns="34200" bIns="34200" anchor="t">
                      <a:noAutofit/>
                    </a:bodyPr>
                    <a:p>
                      <a:pPr>
                        <a:lnSpc>
                          <a:spcPct val="100000"/>
                        </a:lnSpc>
                        <a:tabLst>
                          <a:tab algn="l" pos="0"/>
                        </a:tabLst>
                      </a:pPr>
                      <a:r>
                        <a:rPr lang="de-DE" sz="1100" b="0" u="none" strike="noStrike">
                          <a:solidFill>
                            <a:schemeClr val="dk1"/>
                          </a:solidFill>
                          <a:effectLst/>
                          <a:uFillTx/>
                          <a:latin typeface="Arial"/>
                          <a:ea typeface="Arial"/>
                        </a:rPr>
                        <a:t>-</a:t>
                      </a:r>
                      <a:endParaRPr lang="en-GB" sz="1100" b="0" u="none" strike="noStrike">
                        <a:solidFill>
                          <a:srgbClr val="000000"/>
                        </a:solidFill>
                        <a:effectLst/>
                        <a:uFillTx/>
                        <a:latin typeface="Arial"/>
                      </a:endParaRPr>
                    </a:p>
                  </a:txBody>
                  <a:tcPr anchor="t" marL="68400" marR="68400" marT="34200" marB="342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r h="216720">
                <a:tc>
                  <a:txBody>
                    <a:bodyPr lIns="68400" rIns="68400" tIns="34200" bIns="34200" anchor="t">
                      <a:noAutofit/>
                    </a:bodyPr>
                    <a:p>
                      <a:pPr>
                        <a:lnSpc>
                          <a:spcPct val="100000"/>
                        </a:lnSpc>
                        <a:tabLst>
                          <a:tab algn="l" pos="0"/>
                        </a:tabLst>
                      </a:pPr>
                      <a:r>
                        <a:rPr lang="de" sz="1100" b="0" u="none" strike="noStrike">
                          <a:solidFill>
                            <a:schemeClr val="dk1"/>
                          </a:solidFill>
                          <a:effectLst/>
                          <a:uFillTx/>
                          <a:latin typeface="Arial"/>
                          <a:ea typeface="Arial"/>
                        </a:rPr>
                        <a:t>Not Selected</a:t>
                      </a:r>
                      <a:endParaRPr lang="en-GB" sz="1100" b="0" u="none" strike="noStrike">
                        <a:solidFill>
                          <a:srgbClr val="000000"/>
                        </a:solidFill>
                        <a:effectLst/>
                        <a:uFillTx/>
                        <a:latin typeface="Arial"/>
                      </a:endParaRPr>
                    </a:p>
                  </a:txBody>
                  <a:tcPr anchor="t" marL="68400" marR="68400" marT="34200" marB="342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68400" rIns="68400" tIns="34200" bIns="34200" anchor="t">
                      <a:noAutofit/>
                    </a:bodyPr>
                    <a:p>
                      <a:pPr>
                        <a:lnSpc>
                          <a:spcPct val="100000"/>
                        </a:lnSpc>
                        <a:tabLst>
                          <a:tab algn="l" pos="0"/>
                        </a:tabLst>
                      </a:pPr>
                      <a:r>
                        <a:rPr lang="de-DE" sz="1100" b="0" u="none" strike="noStrike">
                          <a:solidFill>
                            <a:schemeClr val="dk1"/>
                          </a:solidFill>
                          <a:effectLst/>
                          <a:uFillTx/>
                          <a:latin typeface="Arial"/>
                          <a:ea typeface="Arial"/>
                        </a:rPr>
                        <a:t>Ahh danke… danke…</a:t>
                      </a:r>
                      <a:endParaRPr lang="en-GB" sz="1100" b="0" u="none" strike="noStrike">
                        <a:solidFill>
                          <a:srgbClr val="000000"/>
                        </a:solidFill>
                        <a:effectLst/>
                        <a:uFillTx/>
                        <a:latin typeface="Arial"/>
                      </a:endParaRPr>
                    </a:p>
                  </a:txBody>
                  <a:tcPr anchor="t" marL="68400" marR="68400" marT="34200" marB="342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68400" rIns="68400" tIns="34200" bIns="34200" anchor="t">
                      <a:noAutofit/>
                    </a:bodyPr>
                    <a:p>
                      <a:pPr>
                        <a:lnSpc>
                          <a:spcPct val="100000"/>
                        </a:lnSpc>
                        <a:tabLst>
                          <a:tab algn="l" pos="0"/>
                        </a:tabLst>
                      </a:pPr>
                      <a:r>
                        <a:rPr lang="de-DE" sz="1100" b="0" u="none" strike="noStrike">
                          <a:solidFill>
                            <a:schemeClr val="dk1"/>
                          </a:solidFill>
                          <a:effectLst/>
                          <a:uFillTx/>
                          <a:latin typeface="Arial"/>
                          <a:ea typeface="Arial"/>
                        </a:rPr>
                        <a:t>-</a:t>
                      </a:r>
                      <a:endParaRPr lang="en-GB" sz="1100" b="0" u="none" strike="noStrike">
                        <a:solidFill>
                          <a:srgbClr val="000000"/>
                        </a:solidFill>
                        <a:effectLst/>
                        <a:uFillTx/>
                        <a:latin typeface="Arial"/>
                      </a:endParaRPr>
                    </a:p>
                  </a:txBody>
                  <a:tcPr anchor="t" marL="68400" marR="68400" marT="34200" marB="342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r h="216720">
                <a:tc>
                  <a:txBody>
                    <a:bodyPr lIns="68400" rIns="68400" tIns="34200" bIns="34200" anchor="t">
                      <a:noAutofit/>
                    </a:bodyPr>
                    <a:p>
                      <a:pPr>
                        <a:lnSpc>
                          <a:spcPct val="100000"/>
                        </a:lnSpc>
                        <a:tabLst>
                          <a:tab algn="l" pos="0"/>
                        </a:tabLst>
                      </a:pPr>
                      <a:r>
                        <a:rPr lang="de" sz="1100" b="0" u="none" strike="noStrike">
                          <a:solidFill>
                            <a:schemeClr val="dk1"/>
                          </a:solidFill>
                          <a:effectLst/>
                          <a:uFillTx/>
                          <a:latin typeface="Arial"/>
                          <a:ea typeface="Arial"/>
                        </a:rPr>
                        <a:t>Location/Action</a:t>
                      </a:r>
                      <a:endParaRPr lang="en-GB" sz="1100" b="0" u="none" strike="noStrike">
                        <a:solidFill>
                          <a:srgbClr val="000000"/>
                        </a:solidFill>
                        <a:effectLst/>
                        <a:uFillTx/>
                        <a:latin typeface="Arial"/>
                      </a:endParaRPr>
                    </a:p>
                  </a:txBody>
                  <a:tcPr anchor="t" marL="68400" marR="68400" marT="34200" marB="342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68400" rIns="68400" tIns="34200" bIns="34200" anchor="t">
                      <a:noAutofit/>
                    </a:bodyPr>
                    <a:p>
                      <a:pPr>
                        <a:lnSpc>
                          <a:spcPct val="100000"/>
                        </a:lnSpc>
                        <a:tabLst>
                          <a:tab algn="l" pos="0"/>
                        </a:tabLst>
                      </a:pPr>
                      <a:r>
                        <a:rPr lang="de-DE" sz="1100" b="0" u="none" strike="noStrike">
                          <a:solidFill>
                            <a:schemeClr val="dk1"/>
                          </a:solidFill>
                          <a:effectLst/>
                          <a:uFillTx/>
                          <a:latin typeface="Arial"/>
                          <a:ea typeface="Arial"/>
                        </a:rPr>
                        <a:t>-</a:t>
                      </a:r>
                      <a:endParaRPr lang="en-GB" sz="1100" b="0" u="none" strike="noStrike">
                        <a:solidFill>
                          <a:srgbClr val="000000"/>
                        </a:solidFill>
                        <a:effectLst/>
                        <a:uFillTx/>
                        <a:latin typeface="Arial"/>
                      </a:endParaRPr>
                    </a:p>
                  </a:txBody>
                  <a:tcPr anchor="t" marL="68400" marR="68400" marT="34200" marB="342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68400" rIns="68400" tIns="34200" bIns="34200" anchor="t">
                      <a:noAutofit/>
                    </a:bodyPr>
                    <a:p>
                      <a:pPr>
                        <a:lnSpc>
                          <a:spcPct val="100000"/>
                        </a:lnSpc>
                        <a:tabLst>
                          <a:tab algn="l" pos="0"/>
                        </a:tabLst>
                      </a:pPr>
                      <a:r>
                        <a:rPr lang="de-DE" sz="1100" b="0" u="none" strike="noStrike">
                          <a:solidFill>
                            <a:schemeClr val="dk1"/>
                          </a:solidFill>
                          <a:effectLst/>
                          <a:uFillTx/>
                          <a:latin typeface="Arial"/>
                          <a:ea typeface="Arial"/>
                        </a:rPr>
                        <a:t>-</a:t>
                      </a:r>
                      <a:endParaRPr lang="en-GB" sz="1100" b="0" u="none" strike="noStrike">
                        <a:solidFill>
                          <a:srgbClr val="000000"/>
                        </a:solidFill>
                        <a:effectLst/>
                        <a:uFillTx/>
                        <a:latin typeface="Arial"/>
                      </a:endParaRPr>
                    </a:p>
                  </a:txBody>
                  <a:tcPr anchor="t" marL="68400" marR="68400" marT="34200" marB="342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r h="216720">
                <a:tc>
                  <a:txBody>
                    <a:bodyPr lIns="68400" rIns="68400" tIns="34200" bIns="34200" anchor="t">
                      <a:noAutofit/>
                    </a:bodyPr>
                    <a:p>
                      <a:pPr>
                        <a:lnSpc>
                          <a:spcPct val="100000"/>
                        </a:lnSpc>
                        <a:tabLst>
                          <a:tab algn="l" pos="0"/>
                        </a:tabLst>
                      </a:pPr>
                      <a:r>
                        <a:rPr lang="de" sz="1100" b="0" u="none" strike="noStrike">
                          <a:solidFill>
                            <a:schemeClr val="dk1"/>
                          </a:solidFill>
                          <a:effectLst/>
                          <a:uFillTx/>
                          <a:latin typeface="Arial"/>
                          <a:ea typeface="Arial"/>
                        </a:rPr>
                        <a:t>Location/Action</a:t>
                      </a:r>
                      <a:endParaRPr lang="en-GB" sz="1100" b="0" u="none" strike="noStrike">
                        <a:solidFill>
                          <a:srgbClr val="000000"/>
                        </a:solidFill>
                        <a:effectLst/>
                        <a:uFillTx/>
                        <a:latin typeface="Arial"/>
                      </a:endParaRPr>
                    </a:p>
                  </a:txBody>
                  <a:tcPr anchor="t" marL="68400" marR="68400" marT="34200" marB="342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68400" rIns="68400" tIns="34200" bIns="34200" anchor="t">
                      <a:noAutofit/>
                    </a:bodyPr>
                    <a:p>
                      <a:pPr>
                        <a:lnSpc>
                          <a:spcPct val="100000"/>
                        </a:lnSpc>
                        <a:tabLst>
                          <a:tab algn="l" pos="0"/>
                        </a:tabLst>
                      </a:pPr>
                      <a:r>
                        <a:rPr lang="de-DE" sz="1100" b="0" u="none" strike="noStrike">
                          <a:solidFill>
                            <a:schemeClr val="dk1"/>
                          </a:solidFill>
                          <a:effectLst/>
                          <a:uFillTx/>
                          <a:latin typeface="Arial"/>
                          <a:ea typeface="Arial"/>
                        </a:rPr>
                        <a:t>-</a:t>
                      </a:r>
                      <a:endParaRPr lang="en-GB" sz="1100" b="0" u="none" strike="noStrike">
                        <a:solidFill>
                          <a:srgbClr val="000000"/>
                        </a:solidFill>
                        <a:effectLst/>
                        <a:uFillTx/>
                        <a:latin typeface="Arial"/>
                      </a:endParaRPr>
                    </a:p>
                  </a:txBody>
                  <a:tcPr anchor="t" marL="68400" marR="68400" marT="34200" marB="342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68400" rIns="68400" tIns="34200" bIns="34200" anchor="t">
                      <a:noAutofit/>
                    </a:bodyPr>
                    <a:p>
                      <a:pPr>
                        <a:lnSpc>
                          <a:spcPct val="100000"/>
                        </a:lnSpc>
                        <a:tabLst>
                          <a:tab algn="l" pos="0"/>
                        </a:tabLst>
                      </a:pPr>
                      <a:r>
                        <a:rPr lang="de-DE" sz="1100" b="0" u="none" strike="noStrike">
                          <a:solidFill>
                            <a:schemeClr val="dk1"/>
                          </a:solidFill>
                          <a:effectLst/>
                          <a:uFillTx/>
                          <a:latin typeface="Arial"/>
                          <a:ea typeface="Arial"/>
                        </a:rPr>
                        <a:t>-</a:t>
                      </a:r>
                      <a:endParaRPr lang="en-GB" sz="1100" b="0" u="none" strike="noStrike">
                        <a:solidFill>
                          <a:srgbClr val="000000"/>
                        </a:solidFill>
                        <a:effectLst/>
                        <a:uFillTx/>
                        <a:latin typeface="Arial"/>
                      </a:endParaRPr>
                    </a:p>
                  </a:txBody>
                  <a:tcPr anchor="t" marL="68400" marR="68400" marT="34200" marB="342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r h="216720">
                <a:tc>
                  <a:txBody>
                    <a:bodyPr lIns="68400" rIns="68400" tIns="34200" bIns="34200" anchor="t">
                      <a:noAutofit/>
                    </a:bodyPr>
                    <a:p>
                      <a:pPr>
                        <a:lnSpc>
                          <a:spcPct val="100000"/>
                        </a:lnSpc>
                        <a:tabLst>
                          <a:tab algn="l" pos="0"/>
                        </a:tabLst>
                      </a:pPr>
                      <a:r>
                        <a:rPr lang="de" sz="1100" b="0" u="none" strike="noStrike">
                          <a:solidFill>
                            <a:schemeClr val="dk1"/>
                          </a:solidFill>
                          <a:effectLst/>
                          <a:uFillTx/>
                          <a:latin typeface="Arial"/>
                          <a:ea typeface="Arial"/>
                        </a:rPr>
                        <a:t>Location/Action</a:t>
                      </a:r>
                      <a:endParaRPr lang="en-GB" sz="1100" b="0" u="none" strike="noStrike">
                        <a:solidFill>
                          <a:srgbClr val="000000"/>
                        </a:solidFill>
                        <a:effectLst/>
                        <a:uFillTx/>
                        <a:latin typeface="Arial"/>
                      </a:endParaRPr>
                    </a:p>
                  </a:txBody>
                  <a:tcPr anchor="t" marL="68400" marR="68400" marT="34200" marB="342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68400" rIns="68400" tIns="34200" bIns="34200" anchor="t">
                      <a:noAutofit/>
                    </a:bodyPr>
                    <a:p>
                      <a:pPr>
                        <a:lnSpc>
                          <a:spcPct val="100000"/>
                        </a:lnSpc>
                        <a:tabLst>
                          <a:tab algn="l" pos="0"/>
                        </a:tabLst>
                      </a:pPr>
                      <a:r>
                        <a:rPr lang="de-DE" sz="1100" b="0" u="none" strike="noStrike">
                          <a:solidFill>
                            <a:schemeClr val="dk1"/>
                          </a:solidFill>
                          <a:effectLst/>
                          <a:uFillTx/>
                          <a:latin typeface="Arial"/>
                          <a:ea typeface="Arial"/>
                        </a:rPr>
                        <a:t>-</a:t>
                      </a:r>
                      <a:endParaRPr lang="en-GB" sz="1100" b="0" u="none" strike="noStrike">
                        <a:solidFill>
                          <a:srgbClr val="000000"/>
                        </a:solidFill>
                        <a:effectLst/>
                        <a:uFillTx/>
                        <a:latin typeface="Arial"/>
                      </a:endParaRPr>
                    </a:p>
                  </a:txBody>
                  <a:tcPr anchor="t" marL="68400" marR="68400" marT="34200" marB="342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68400" rIns="68400" tIns="34200" bIns="34200" anchor="t">
                      <a:noAutofit/>
                    </a:bodyPr>
                    <a:p>
                      <a:pPr>
                        <a:lnSpc>
                          <a:spcPct val="100000"/>
                        </a:lnSpc>
                        <a:tabLst>
                          <a:tab algn="l" pos="0"/>
                        </a:tabLst>
                      </a:pPr>
                      <a:r>
                        <a:rPr lang="de-DE" sz="1100" b="0" u="none" strike="noStrike">
                          <a:solidFill>
                            <a:schemeClr val="dk1"/>
                          </a:solidFill>
                          <a:effectLst/>
                          <a:uFillTx/>
                          <a:latin typeface="Arial"/>
                          <a:ea typeface="Arial"/>
                        </a:rPr>
                        <a:t>-</a:t>
                      </a:r>
                      <a:endParaRPr lang="en-GB" sz="1100" b="0" u="none" strike="noStrike">
                        <a:solidFill>
                          <a:srgbClr val="000000"/>
                        </a:solidFill>
                        <a:effectLst/>
                        <a:uFillTx/>
                        <a:latin typeface="Arial"/>
                      </a:endParaRPr>
                    </a:p>
                  </a:txBody>
                  <a:tcPr anchor="t" marL="68400" marR="68400" marT="34200" marB="342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r h="370440">
                <a:tc>
                  <a:txBody>
                    <a:bodyPr lIns="68400" rIns="68400" tIns="34200" bIns="34200" anchor="t">
                      <a:noAutofit/>
                    </a:bodyPr>
                    <a:p>
                      <a:pPr algn="ctr">
                        <a:lnSpc>
                          <a:spcPct val="100000"/>
                        </a:lnSpc>
                        <a:tabLst>
                          <a:tab algn="l" pos="0"/>
                        </a:tabLst>
                      </a:pPr>
                      <a:r>
                        <a:rPr lang="de" sz="1100" b="1" u="none" strike="noStrike">
                          <a:solidFill>
                            <a:schemeClr val="dk1"/>
                          </a:solidFill>
                          <a:effectLst/>
                          <a:uFillTx/>
                          <a:latin typeface="Arial"/>
                          <a:ea typeface="Arial"/>
                        </a:rPr>
                        <a:t>Character: (Name)</a:t>
                      </a:r>
                      <a:endParaRPr lang="en-GB" sz="1100" b="0" u="none" strike="noStrike">
                        <a:solidFill>
                          <a:srgbClr val="000000"/>
                        </a:solidFill>
                        <a:effectLst/>
                        <a:uFillTx/>
                        <a:latin typeface="Arial"/>
                      </a:endParaRPr>
                    </a:p>
                  </a:txBody>
                  <a:tcPr anchor="t" marL="68400" marR="68400" marT="34200" marB="342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ffc000"/>
                    </a:solidFill>
                  </a:tcPr>
                </a:tc>
                <a:tc>
                  <a:txBody>
                    <a:bodyPr lIns="68400" rIns="68400" tIns="34200" bIns="34200" anchor="t">
                      <a:noAutofit/>
                    </a:bodyPr>
                    <a:p>
                      <a:pPr algn="ctr">
                        <a:lnSpc>
                          <a:spcPct val="100000"/>
                        </a:lnSpc>
                        <a:tabLst>
                          <a:tab algn="l" pos="0"/>
                        </a:tabLst>
                      </a:pPr>
                      <a:r>
                        <a:rPr lang="de" sz="1100" b="1" u="none" strike="noStrike">
                          <a:solidFill>
                            <a:schemeClr val="dk1"/>
                          </a:solidFill>
                          <a:effectLst/>
                          <a:uFillTx/>
                          <a:latin typeface="Arial"/>
                          <a:ea typeface="Arial"/>
                        </a:rPr>
                        <a:t>DIALOGUE BARK – Nach Richtiger Mask</a:t>
                      </a:r>
                      <a:endParaRPr lang="en-GB" sz="1100" b="0" u="none" strike="noStrike">
                        <a:solidFill>
                          <a:srgbClr val="000000"/>
                        </a:solidFill>
                        <a:effectLst/>
                        <a:uFillTx/>
                        <a:latin typeface="Arial"/>
                      </a:endParaRPr>
                    </a:p>
                  </a:txBody>
                  <a:tcPr anchor="t" marL="68400" marR="68400" marT="34200" marB="342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ffc000"/>
                    </a:solidFill>
                  </a:tcPr>
                </a:tc>
                <a:tc>
                  <a:txBody>
                    <a:bodyPr lIns="68400" rIns="68400" tIns="34200" bIns="34200" anchor="t">
                      <a:noAutofit/>
                    </a:bodyPr>
                    <a:p>
                      <a:pPr algn="ctr">
                        <a:lnSpc>
                          <a:spcPct val="100000"/>
                        </a:lnSpc>
                        <a:tabLst>
                          <a:tab algn="l" pos="0"/>
                        </a:tabLst>
                      </a:pPr>
                      <a:r>
                        <a:rPr lang="de" sz="1100" b="1" u="none" strike="noStrike">
                          <a:solidFill>
                            <a:schemeClr val="dk1"/>
                          </a:solidFill>
                          <a:effectLst/>
                          <a:uFillTx/>
                          <a:latin typeface="Arial"/>
                          <a:ea typeface="Arial"/>
                        </a:rPr>
                        <a:t>DIALOGUE BARK – Situation  v02</a:t>
                      </a:r>
                      <a:endParaRPr lang="en-GB" sz="1100" b="0" u="none" strike="noStrike">
                        <a:solidFill>
                          <a:srgbClr val="000000"/>
                        </a:solidFill>
                        <a:effectLst/>
                        <a:uFillTx/>
                        <a:latin typeface="Arial"/>
                      </a:endParaRPr>
                    </a:p>
                  </a:txBody>
                  <a:tcPr anchor="t" marL="68400" marR="68400" marT="34200" marB="342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ffc000"/>
                    </a:solidFill>
                  </a:tcPr>
                </a:tc>
              </a:tr>
              <a:tr h="216720">
                <a:tc>
                  <a:txBody>
                    <a:bodyPr lIns="68400" rIns="68400" tIns="34200" bIns="34200" anchor="t">
                      <a:noAutofit/>
                    </a:bodyPr>
                    <a:p>
                      <a:pPr>
                        <a:lnSpc>
                          <a:spcPct val="100000"/>
                        </a:lnSpc>
                        <a:tabLst>
                          <a:tab algn="l" pos="0"/>
                        </a:tabLst>
                      </a:pPr>
                      <a:r>
                        <a:rPr lang="de" sz="1100" b="0" u="none" strike="noStrike">
                          <a:solidFill>
                            <a:schemeClr val="dk1"/>
                          </a:solidFill>
                          <a:effectLst/>
                          <a:uFillTx/>
                          <a:latin typeface="Arial"/>
                          <a:ea typeface="Arial"/>
                        </a:rPr>
                        <a:t>Location/Action</a:t>
                      </a:r>
                      <a:endParaRPr lang="en-GB" sz="1100" b="0" u="none" strike="noStrike">
                        <a:solidFill>
                          <a:srgbClr val="000000"/>
                        </a:solidFill>
                        <a:effectLst/>
                        <a:uFillTx/>
                        <a:latin typeface="Arial"/>
                      </a:endParaRPr>
                    </a:p>
                  </a:txBody>
                  <a:tcPr anchor="t" marL="68400" marR="68400" marT="34200" marB="342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68400" rIns="68400" tIns="34200" bIns="34200" anchor="t">
                      <a:noAutofit/>
                    </a:bodyPr>
                    <a:p>
                      <a:pPr>
                        <a:lnSpc>
                          <a:spcPct val="100000"/>
                        </a:lnSpc>
                        <a:tabLst>
                          <a:tab algn="l" pos="0"/>
                        </a:tabLst>
                      </a:pPr>
                      <a:r>
                        <a:rPr lang="de-DE" sz="1100" b="0" u="none" strike="noStrike">
                          <a:solidFill>
                            <a:schemeClr val="dk1"/>
                          </a:solidFill>
                          <a:effectLst/>
                          <a:uFillTx/>
                          <a:latin typeface="Arial"/>
                          <a:ea typeface="Arial"/>
                        </a:rPr>
                        <a:t>-</a:t>
                      </a:r>
                      <a:endParaRPr lang="en-GB" sz="1100" b="0" u="none" strike="noStrike">
                        <a:solidFill>
                          <a:srgbClr val="000000"/>
                        </a:solidFill>
                        <a:effectLst/>
                        <a:uFillTx/>
                        <a:latin typeface="Arial"/>
                      </a:endParaRPr>
                    </a:p>
                  </a:txBody>
                  <a:tcPr anchor="t" marL="68400" marR="68400" marT="34200" marB="342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68400" rIns="68400" tIns="34200" bIns="34200" anchor="t">
                      <a:noAutofit/>
                    </a:bodyPr>
                    <a:p>
                      <a:pPr>
                        <a:lnSpc>
                          <a:spcPct val="100000"/>
                        </a:lnSpc>
                        <a:tabLst>
                          <a:tab algn="l" pos="0"/>
                        </a:tabLst>
                      </a:pPr>
                      <a:r>
                        <a:rPr lang="de-DE" sz="1100" b="0" u="none" strike="noStrike">
                          <a:solidFill>
                            <a:schemeClr val="dk1"/>
                          </a:solidFill>
                          <a:effectLst/>
                          <a:uFillTx/>
                          <a:latin typeface="Arial"/>
                          <a:ea typeface="Arial"/>
                        </a:rPr>
                        <a:t>-</a:t>
                      </a:r>
                      <a:endParaRPr lang="en-GB" sz="1100" b="0" u="none" strike="noStrike">
                        <a:solidFill>
                          <a:srgbClr val="000000"/>
                        </a:solidFill>
                        <a:effectLst/>
                        <a:uFillTx/>
                        <a:latin typeface="Arial"/>
                      </a:endParaRPr>
                    </a:p>
                  </a:txBody>
                  <a:tcPr anchor="t" marL="68400" marR="68400" marT="34200" marB="342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r h="216720">
                <a:tc>
                  <a:txBody>
                    <a:bodyPr lIns="68400" rIns="68400" tIns="34200" bIns="34200" anchor="t">
                      <a:noAutofit/>
                    </a:bodyPr>
                    <a:p>
                      <a:pPr>
                        <a:lnSpc>
                          <a:spcPct val="100000"/>
                        </a:lnSpc>
                        <a:tabLst>
                          <a:tab algn="l" pos="0"/>
                        </a:tabLst>
                      </a:pPr>
                      <a:r>
                        <a:rPr lang="de" sz="1100" b="0" u="none" strike="noStrike">
                          <a:solidFill>
                            <a:schemeClr val="dk1"/>
                          </a:solidFill>
                          <a:effectLst/>
                          <a:uFillTx/>
                          <a:latin typeface="Arial"/>
                          <a:ea typeface="Arial"/>
                        </a:rPr>
                        <a:t>Location/Action</a:t>
                      </a:r>
                      <a:endParaRPr lang="en-GB" sz="1100" b="0" u="none" strike="noStrike">
                        <a:solidFill>
                          <a:srgbClr val="000000"/>
                        </a:solidFill>
                        <a:effectLst/>
                        <a:uFillTx/>
                        <a:latin typeface="Arial"/>
                      </a:endParaRPr>
                    </a:p>
                  </a:txBody>
                  <a:tcPr anchor="t" marL="68400" marR="68400" marT="34200" marB="342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68400" rIns="68400" tIns="34200" bIns="34200" anchor="t">
                      <a:noAutofit/>
                    </a:bodyPr>
                    <a:p>
                      <a:pPr>
                        <a:lnSpc>
                          <a:spcPct val="100000"/>
                        </a:lnSpc>
                        <a:tabLst>
                          <a:tab algn="l" pos="0"/>
                        </a:tabLst>
                      </a:pPr>
                      <a:r>
                        <a:rPr lang="de-DE" sz="1100" b="0" u="none" strike="noStrike">
                          <a:solidFill>
                            <a:schemeClr val="dk1"/>
                          </a:solidFill>
                          <a:effectLst/>
                          <a:uFillTx/>
                          <a:latin typeface="Arial"/>
                          <a:ea typeface="Arial"/>
                        </a:rPr>
                        <a:t>-</a:t>
                      </a:r>
                      <a:endParaRPr lang="en-GB" sz="1100" b="0" u="none" strike="noStrike">
                        <a:solidFill>
                          <a:srgbClr val="000000"/>
                        </a:solidFill>
                        <a:effectLst/>
                        <a:uFillTx/>
                        <a:latin typeface="Arial"/>
                      </a:endParaRPr>
                    </a:p>
                  </a:txBody>
                  <a:tcPr anchor="t" marL="68400" marR="68400" marT="34200" marB="342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68400" rIns="68400" tIns="34200" bIns="34200" anchor="t">
                      <a:noAutofit/>
                    </a:bodyPr>
                    <a:p>
                      <a:pPr>
                        <a:lnSpc>
                          <a:spcPct val="100000"/>
                        </a:lnSpc>
                        <a:tabLst>
                          <a:tab algn="l" pos="0"/>
                        </a:tabLst>
                      </a:pPr>
                      <a:r>
                        <a:rPr lang="de-DE" sz="1100" b="0" u="none" strike="noStrike">
                          <a:solidFill>
                            <a:schemeClr val="dk1"/>
                          </a:solidFill>
                          <a:effectLst/>
                          <a:uFillTx/>
                          <a:latin typeface="Arial"/>
                          <a:ea typeface="Arial"/>
                        </a:rPr>
                        <a:t>-</a:t>
                      </a:r>
                      <a:endParaRPr lang="en-GB" sz="1100" b="0" u="none" strike="noStrike">
                        <a:solidFill>
                          <a:srgbClr val="000000"/>
                        </a:solidFill>
                        <a:effectLst/>
                        <a:uFillTx/>
                        <a:latin typeface="Arial"/>
                      </a:endParaRPr>
                    </a:p>
                  </a:txBody>
                  <a:tcPr anchor="t" marL="68400" marR="68400" marT="34200" marB="342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r h="216720">
                <a:tc>
                  <a:txBody>
                    <a:bodyPr lIns="68400" rIns="68400" tIns="34200" bIns="34200" anchor="t">
                      <a:noAutofit/>
                    </a:bodyPr>
                    <a:p>
                      <a:pPr>
                        <a:lnSpc>
                          <a:spcPct val="100000"/>
                        </a:lnSpc>
                        <a:tabLst>
                          <a:tab algn="l" pos="0"/>
                        </a:tabLst>
                      </a:pPr>
                      <a:r>
                        <a:rPr lang="de" sz="1100" b="0" u="none" strike="noStrike">
                          <a:solidFill>
                            <a:schemeClr val="dk1"/>
                          </a:solidFill>
                          <a:effectLst/>
                          <a:uFillTx/>
                          <a:latin typeface="Arial"/>
                          <a:ea typeface="Arial"/>
                        </a:rPr>
                        <a:t>Location/Action</a:t>
                      </a:r>
                      <a:endParaRPr lang="en-GB" sz="1100" b="0" u="none" strike="noStrike">
                        <a:solidFill>
                          <a:srgbClr val="000000"/>
                        </a:solidFill>
                        <a:effectLst/>
                        <a:uFillTx/>
                        <a:latin typeface="Arial"/>
                      </a:endParaRPr>
                    </a:p>
                  </a:txBody>
                  <a:tcPr anchor="t" marL="68400" marR="68400" marT="34200" marB="342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68400" rIns="68400" tIns="34200" bIns="34200" anchor="t">
                      <a:noAutofit/>
                    </a:bodyPr>
                    <a:p>
                      <a:pPr>
                        <a:lnSpc>
                          <a:spcPct val="100000"/>
                        </a:lnSpc>
                        <a:tabLst>
                          <a:tab algn="l" pos="0"/>
                        </a:tabLst>
                      </a:pPr>
                      <a:r>
                        <a:rPr lang="de-DE" sz="1100" b="0" u="none" strike="noStrike">
                          <a:solidFill>
                            <a:schemeClr val="dk1"/>
                          </a:solidFill>
                          <a:effectLst/>
                          <a:uFillTx/>
                          <a:latin typeface="Arial"/>
                          <a:ea typeface="Arial"/>
                        </a:rPr>
                        <a:t>-</a:t>
                      </a:r>
                      <a:endParaRPr lang="en-GB" sz="1100" b="0" u="none" strike="noStrike">
                        <a:solidFill>
                          <a:srgbClr val="000000"/>
                        </a:solidFill>
                        <a:effectLst/>
                        <a:uFillTx/>
                        <a:latin typeface="Arial"/>
                      </a:endParaRPr>
                    </a:p>
                  </a:txBody>
                  <a:tcPr anchor="t" marL="68400" marR="68400" marT="34200" marB="342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68400" rIns="68400" tIns="34200" bIns="34200" anchor="t">
                      <a:noAutofit/>
                    </a:bodyPr>
                    <a:p>
                      <a:pPr>
                        <a:lnSpc>
                          <a:spcPct val="100000"/>
                        </a:lnSpc>
                        <a:tabLst>
                          <a:tab algn="l" pos="0"/>
                        </a:tabLst>
                      </a:pPr>
                      <a:r>
                        <a:rPr lang="de-DE" sz="1100" b="0" u="none" strike="noStrike">
                          <a:solidFill>
                            <a:schemeClr val="dk1"/>
                          </a:solidFill>
                          <a:effectLst/>
                          <a:uFillTx/>
                          <a:latin typeface="Arial"/>
                          <a:ea typeface="Arial"/>
                        </a:rPr>
                        <a:t>-</a:t>
                      </a:r>
                      <a:endParaRPr lang="en-GB" sz="1100" b="0" u="none" strike="noStrike">
                        <a:solidFill>
                          <a:srgbClr val="000000"/>
                        </a:solidFill>
                        <a:effectLst/>
                        <a:uFillTx/>
                        <a:latin typeface="Arial"/>
                      </a:endParaRPr>
                    </a:p>
                  </a:txBody>
                  <a:tcPr anchor="t" marL="68400" marR="68400" marT="34200" marB="342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r h="216720">
                <a:tc>
                  <a:txBody>
                    <a:bodyPr lIns="68400" rIns="68400" tIns="34200" bIns="34200" anchor="t">
                      <a:noAutofit/>
                    </a:bodyPr>
                    <a:p>
                      <a:pPr>
                        <a:lnSpc>
                          <a:spcPct val="100000"/>
                        </a:lnSpc>
                        <a:tabLst>
                          <a:tab algn="l" pos="0"/>
                        </a:tabLst>
                      </a:pPr>
                      <a:r>
                        <a:rPr lang="de" sz="1100" b="0" u="none" strike="noStrike">
                          <a:solidFill>
                            <a:schemeClr val="dk1"/>
                          </a:solidFill>
                          <a:effectLst/>
                          <a:uFillTx/>
                          <a:latin typeface="Arial"/>
                          <a:ea typeface="Arial"/>
                        </a:rPr>
                        <a:t>Location/Action</a:t>
                      </a:r>
                      <a:endParaRPr lang="en-GB" sz="1100" b="0" u="none" strike="noStrike">
                        <a:solidFill>
                          <a:srgbClr val="000000"/>
                        </a:solidFill>
                        <a:effectLst/>
                        <a:uFillTx/>
                        <a:latin typeface="Arial"/>
                      </a:endParaRPr>
                    </a:p>
                  </a:txBody>
                  <a:tcPr anchor="t" marL="68400" marR="68400" marT="34200" marB="342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68400" rIns="68400" tIns="34200" bIns="34200" anchor="t">
                      <a:noAutofit/>
                    </a:bodyPr>
                    <a:p>
                      <a:pPr>
                        <a:lnSpc>
                          <a:spcPct val="100000"/>
                        </a:lnSpc>
                        <a:tabLst>
                          <a:tab algn="l" pos="0"/>
                        </a:tabLst>
                      </a:pPr>
                      <a:r>
                        <a:rPr lang="de-DE" sz="1100" b="0" u="none" strike="noStrike">
                          <a:solidFill>
                            <a:schemeClr val="dk1"/>
                          </a:solidFill>
                          <a:effectLst/>
                          <a:uFillTx/>
                          <a:latin typeface="Arial"/>
                          <a:ea typeface="Arial"/>
                        </a:rPr>
                        <a:t>-</a:t>
                      </a:r>
                      <a:endParaRPr lang="en-GB" sz="1100" b="0" u="none" strike="noStrike">
                        <a:solidFill>
                          <a:srgbClr val="000000"/>
                        </a:solidFill>
                        <a:effectLst/>
                        <a:uFillTx/>
                        <a:latin typeface="Arial"/>
                      </a:endParaRPr>
                    </a:p>
                  </a:txBody>
                  <a:tcPr anchor="t" marL="68400" marR="68400" marT="34200" marB="342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68400" rIns="68400" tIns="34200" bIns="34200" anchor="t">
                      <a:noAutofit/>
                    </a:bodyPr>
                    <a:p>
                      <a:pPr>
                        <a:lnSpc>
                          <a:spcPct val="100000"/>
                        </a:lnSpc>
                        <a:tabLst>
                          <a:tab algn="l" pos="0"/>
                        </a:tabLst>
                      </a:pPr>
                      <a:r>
                        <a:rPr lang="de-DE" sz="1100" b="0" u="none" strike="noStrike">
                          <a:solidFill>
                            <a:schemeClr val="dk1"/>
                          </a:solidFill>
                          <a:effectLst/>
                          <a:uFillTx/>
                          <a:latin typeface="Arial"/>
                          <a:ea typeface="Arial"/>
                        </a:rPr>
                        <a:t>-</a:t>
                      </a:r>
                      <a:endParaRPr lang="en-GB" sz="1100" b="0" u="none" strike="noStrike">
                        <a:solidFill>
                          <a:srgbClr val="000000"/>
                        </a:solidFill>
                        <a:effectLst/>
                        <a:uFillTx/>
                        <a:latin typeface="Arial"/>
                      </a:endParaRPr>
                    </a:p>
                  </a:txBody>
                  <a:tcPr anchor="t" marL="68400" marR="68400" marT="34200" marB="342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r h="216720">
                <a:tc>
                  <a:txBody>
                    <a:bodyPr lIns="68400" rIns="68400" tIns="34200" bIns="34200" anchor="t">
                      <a:noAutofit/>
                    </a:bodyPr>
                    <a:p>
                      <a:pPr>
                        <a:lnSpc>
                          <a:spcPct val="100000"/>
                        </a:lnSpc>
                        <a:tabLst>
                          <a:tab algn="l" pos="0"/>
                        </a:tabLst>
                      </a:pPr>
                      <a:r>
                        <a:rPr lang="de" sz="1100" b="0" u="none" strike="noStrike">
                          <a:solidFill>
                            <a:schemeClr val="dk1"/>
                          </a:solidFill>
                          <a:effectLst/>
                          <a:uFillTx/>
                          <a:latin typeface="Arial"/>
                          <a:ea typeface="Arial"/>
                        </a:rPr>
                        <a:t>Location/Action</a:t>
                      </a:r>
                      <a:endParaRPr lang="en-GB" sz="1100" b="0" u="none" strike="noStrike">
                        <a:solidFill>
                          <a:srgbClr val="000000"/>
                        </a:solidFill>
                        <a:effectLst/>
                        <a:uFillTx/>
                        <a:latin typeface="Arial"/>
                      </a:endParaRPr>
                    </a:p>
                  </a:txBody>
                  <a:tcPr anchor="t" marL="68400" marR="68400" marT="34200" marB="342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68400" rIns="68400" tIns="34200" bIns="34200" anchor="t">
                      <a:noAutofit/>
                    </a:bodyPr>
                    <a:p>
                      <a:pPr>
                        <a:lnSpc>
                          <a:spcPct val="100000"/>
                        </a:lnSpc>
                        <a:tabLst>
                          <a:tab algn="l" pos="0"/>
                        </a:tabLst>
                      </a:pPr>
                      <a:r>
                        <a:rPr lang="de-DE" sz="900" b="0" u="none" strike="noStrike">
                          <a:solidFill>
                            <a:schemeClr val="dk1"/>
                          </a:solidFill>
                          <a:effectLst/>
                          <a:uFillTx/>
                          <a:latin typeface="Arial"/>
                          <a:ea typeface="Arial"/>
                        </a:rPr>
                        <a:t>-</a:t>
                      </a:r>
                      <a:endParaRPr lang="en-GB" sz="900" b="0" u="none" strike="noStrike">
                        <a:solidFill>
                          <a:srgbClr val="000000"/>
                        </a:solidFill>
                        <a:effectLst/>
                        <a:uFillTx/>
                        <a:latin typeface="Arial"/>
                      </a:endParaRPr>
                    </a:p>
                  </a:txBody>
                  <a:tcPr anchor="t" marL="68400" marR="68400" marT="34200" marB="342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68400" rIns="68400" tIns="34200" bIns="34200" anchor="t">
                      <a:noAutofit/>
                    </a:bodyPr>
                    <a:p>
                      <a:pPr>
                        <a:lnSpc>
                          <a:spcPct val="100000"/>
                        </a:lnSpc>
                        <a:tabLst>
                          <a:tab algn="l" pos="0"/>
                        </a:tabLst>
                      </a:pPr>
                      <a:r>
                        <a:rPr lang="de-DE" sz="900" b="0" u="none" strike="noStrike">
                          <a:solidFill>
                            <a:schemeClr val="dk1"/>
                          </a:solidFill>
                          <a:effectLst/>
                          <a:uFillTx/>
                          <a:latin typeface="Arial"/>
                          <a:ea typeface="Arial"/>
                        </a:rPr>
                        <a:t>-</a:t>
                      </a:r>
                      <a:endParaRPr lang="en-GB" sz="900" b="0" u="none" strike="noStrike">
                        <a:solidFill>
                          <a:srgbClr val="000000"/>
                        </a:solidFill>
                        <a:effectLst/>
                        <a:uFillTx/>
                        <a:latin typeface="Arial"/>
                      </a:endParaRPr>
                    </a:p>
                  </a:txBody>
                  <a:tcPr anchor="t" marL="68400" marR="68400" marT="34200" marB="342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r h="216720">
                <a:tc>
                  <a:txBody>
                    <a:bodyPr lIns="68400" rIns="68400" tIns="34200" bIns="34200" anchor="t">
                      <a:noAutofit/>
                    </a:bodyPr>
                    <a:p>
                      <a:pPr>
                        <a:lnSpc>
                          <a:spcPct val="100000"/>
                        </a:lnSpc>
                        <a:tabLst>
                          <a:tab algn="l" pos="0"/>
                        </a:tabLst>
                      </a:pPr>
                      <a:r>
                        <a:rPr lang="de" sz="1100" b="0" u="none" strike="noStrike">
                          <a:solidFill>
                            <a:schemeClr val="dk1"/>
                          </a:solidFill>
                          <a:effectLst/>
                          <a:uFillTx/>
                          <a:latin typeface="Arial"/>
                          <a:ea typeface="Arial"/>
                        </a:rPr>
                        <a:t>Location/Action</a:t>
                      </a:r>
                      <a:endParaRPr lang="en-GB" sz="1100" b="0" u="none" strike="noStrike">
                        <a:solidFill>
                          <a:srgbClr val="000000"/>
                        </a:solidFill>
                        <a:effectLst/>
                        <a:uFillTx/>
                        <a:latin typeface="Arial"/>
                      </a:endParaRPr>
                    </a:p>
                  </a:txBody>
                  <a:tcPr anchor="t" marL="68400" marR="68400" marT="34200" marB="342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68400" rIns="68400" tIns="34200" bIns="34200" anchor="t">
                      <a:noAutofit/>
                    </a:bodyPr>
                    <a:p>
                      <a:pPr>
                        <a:lnSpc>
                          <a:spcPct val="100000"/>
                        </a:lnSpc>
                        <a:tabLst>
                          <a:tab algn="l" pos="0"/>
                        </a:tabLst>
                      </a:pPr>
                      <a:r>
                        <a:rPr lang="de-DE" sz="900" b="0" u="none" strike="noStrike">
                          <a:solidFill>
                            <a:schemeClr val="dk1"/>
                          </a:solidFill>
                          <a:effectLst/>
                          <a:uFillTx/>
                          <a:latin typeface="Arial"/>
                          <a:ea typeface="Arial"/>
                        </a:rPr>
                        <a:t>-</a:t>
                      </a:r>
                      <a:endParaRPr lang="en-GB" sz="900" b="0" u="none" strike="noStrike">
                        <a:solidFill>
                          <a:srgbClr val="000000"/>
                        </a:solidFill>
                        <a:effectLst/>
                        <a:uFillTx/>
                        <a:latin typeface="Arial"/>
                      </a:endParaRPr>
                    </a:p>
                  </a:txBody>
                  <a:tcPr anchor="t" marL="68400" marR="68400" marT="34200" marB="342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68400" rIns="68400" tIns="34200" bIns="34200" anchor="t">
                      <a:noAutofit/>
                    </a:bodyPr>
                    <a:p>
                      <a:pPr>
                        <a:lnSpc>
                          <a:spcPct val="100000"/>
                        </a:lnSpc>
                        <a:tabLst>
                          <a:tab algn="l" pos="0"/>
                        </a:tabLst>
                      </a:pPr>
                      <a:r>
                        <a:rPr lang="de-DE" sz="900" b="0" u="none" strike="noStrike">
                          <a:solidFill>
                            <a:schemeClr val="dk1"/>
                          </a:solidFill>
                          <a:effectLst/>
                          <a:uFillTx/>
                          <a:latin typeface="Arial"/>
                          <a:ea typeface="Arial"/>
                        </a:rPr>
                        <a:t>-</a:t>
                      </a:r>
                      <a:endParaRPr lang="en-GB" sz="900" b="0" u="none" strike="noStrike">
                        <a:solidFill>
                          <a:srgbClr val="000000"/>
                        </a:solidFill>
                        <a:effectLst/>
                        <a:uFillTx/>
                        <a:latin typeface="Arial"/>
                      </a:endParaRPr>
                    </a:p>
                  </a:txBody>
                  <a:tcPr anchor="t" marL="68400" marR="68400" marT="34200" marB="342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r h="370440">
                <a:tc>
                  <a:txBody>
                    <a:bodyPr lIns="68400" rIns="68400" tIns="34200" bIns="34200" anchor="t">
                      <a:noAutofit/>
                    </a:bodyPr>
                    <a:p>
                      <a:pPr algn="ctr">
                        <a:lnSpc>
                          <a:spcPct val="100000"/>
                        </a:lnSpc>
                        <a:tabLst>
                          <a:tab algn="l" pos="0"/>
                        </a:tabLst>
                      </a:pPr>
                      <a:r>
                        <a:rPr lang="de" sz="1100" b="1" u="none" strike="noStrike">
                          <a:solidFill>
                            <a:schemeClr val="dk1"/>
                          </a:solidFill>
                          <a:effectLst/>
                          <a:uFillTx/>
                          <a:latin typeface="Arial"/>
                          <a:ea typeface="Arial"/>
                        </a:rPr>
                        <a:t>Character: (Name)</a:t>
                      </a:r>
                      <a:endParaRPr lang="en-GB" sz="1100" b="0" u="none" strike="noStrike">
                        <a:solidFill>
                          <a:srgbClr val="000000"/>
                        </a:solidFill>
                        <a:effectLst/>
                        <a:uFillTx/>
                        <a:latin typeface="Arial"/>
                      </a:endParaRPr>
                    </a:p>
                  </a:txBody>
                  <a:tcPr anchor="t" marL="68400" marR="68400" marT="34200" marB="342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ffc000"/>
                    </a:solidFill>
                  </a:tcPr>
                </a:tc>
                <a:tc>
                  <a:txBody>
                    <a:bodyPr lIns="68400" rIns="68400" tIns="34200" bIns="34200" anchor="t">
                      <a:noAutofit/>
                    </a:bodyPr>
                    <a:p>
                      <a:pPr algn="ctr">
                        <a:lnSpc>
                          <a:spcPct val="100000"/>
                        </a:lnSpc>
                        <a:tabLst>
                          <a:tab algn="l" pos="0"/>
                        </a:tabLst>
                      </a:pPr>
                      <a:r>
                        <a:rPr lang="de" sz="1100" b="1" u="none" strike="noStrike">
                          <a:solidFill>
                            <a:schemeClr val="dk1"/>
                          </a:solidFill>
                          <a:effectLst/>
                          <a:uFillTx/>
                          <a:latin typeface="Arial"/>
                          <a:ea typeface="Arial"/>
                        </a:rPr>
                        <a:t>DIALOGUE BARK –  nach falscher mask</a:t>
                      </a:r>
                      <a:endParaRPr lang="en-GB" sz="1100" b="0" u="none" strike="noStrike">
                        <a:solidFill>
                          <a:srgbClr val="000000"/>
                        </a:solidFill>
                        <a:effectLst/>
                        <a:uFillTx/>
                        <a:latin typeface="Arial"/>
                      </a:endParaRPr>
                    </a:p>
                  </a:txBody>
                  <a:tcPr anchor="t" marL="68400" marR="68400" marT="34200" marB="342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ffc000"/>
                    </a:solidFill>
                  </a:tcPr>
                </a:tc>
                <a:tc>
                  <a:txBody>
                    <a:bodyPr lIns="68400" rIns="68400" tIns="34200" bIns="34200" anchor="t">
                      <a:noAutofit/>
                    </a:bodyPr>
                    <a:p>
                      <a:pPr algn="ctr">
                        <a:lnSpc>
                          <a:spcPct val="100000"/>
                        </a:lnSpc>
                        <a:tabLst>
                          <a:tab algn="l" pos="0"/>
                        </a:tabLst>
                      </a:pPr>
                      <a:r>
                        <a:rPr lang="de" sz="1100" b="1" u="none" strike="noStrike">
                          <a:solidFill>
                            <a:schemeClr val="dk1"/>
                          </a:solidFill>
                          <a:effectLst/>
                          <a:uFillTx/>
                          <a:latin typeface="Arial"/>
                          <a:ea typeface="Arial"/>
                        </a:rPr>
                        <a:t>DIALOGUE BARK –  Situation v02</a:t>
                      </a:r>
                      <a:endParaRPr lang="en-GB" sz="1100" b="0" u="none" strike="noStrike">
                        <a:solidFill>
                          <a:srgbClr val="000000"/>
                        </a:solidFill>
                        <a:effectLst/>
                        <a:uFillTx/>
                        <a:latin typeface="Arial"/>
                      </a:endParaRPr>
                    </a:p>
                  </a:txBody>
                  <a:tcPr anchor="t" marL="68400" marR="68400" marT="34200" marB="342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ffc000"/>
                    </a:solidFill>
                  </a:tcPr>
                </a:tc>
              </a:tr>
              <a:tr h="216720">
                <a:tc>
                  <a:txBody>
                    <a:bodyPr lIns="68400" rIns="68400" tIns="34200" bIns="34200" anchor="t">
                      <a:noAutofit/>
                    </a:bodyPr>
                    <a:p>
                      <a:pPr>
                        <a:lnSpc>
                          <a:spcPct val="100000"/>
                        </a:lnSpc>
                        <a:tabLst>
                          <a:tab algn="l" pos="0"/>
                        </a:tabLst>
                      </a:pPr>
                      <a:r>
                        <a:rPr lang="de" sz="1100" b="0" u="none" strike="noStrike">
                          <a:solidFill>
                            <a:schemeClr val="dk1"/>
                          </a:solidFill>
                          <a:effectLst/>
                          <a:uFillTx/>
                          <a:latin typeface="Arial"/>
                          <a:ea typeface="Arial"/>
                        </a:rPr>
                        <a:t>Location/Action</a:t>
                      </a:r>
                      <a:endParaRPr lang="en-GB" sz="1100" b="0" u="none" strike="noStrike">
                        <a:solidFill>
                          <a:srgbClr val="000000"/>
                        </a:solidFill>
                        <a:effectLst/>
                        <a:uFillTx/>
                        <a:latin typeface="Arial"/>
                      </a:endParaRPr>
                    </a:p>
                  </a:txBody>
                  <a:tcPr anchor="t" marL="68400" marR="68400" marT="34200" marB="342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68400" rIns="68400" tIns="34200" bIns="34200" anchor="t">
                      <a:noAutofit/>
                    </a:bodyPr>
                    <a:p>
                      <a:pPr>
                        <a:lnSpc>
                          <a:spcPct val="100000"/>
                        </a:lnSpc>
                        <a:tabLst>
                          <a:tab algn="l" pos="0"/>
                        </a:tabLst>
                      </a:pPr>
                      <a:r>
                        <a:rPr lang="de-DE" sz="900" b="0" u="none" strike="noStrike">
                          <a:solidFill>
                            <a:schemeClr val="dk1"/>
                          </a:solidFill>
                          <a:effectLst/>
                          <a:uFillTx/>
                          <a:latin typeface="Arial"/>
                          <a:ea typeface="Arial"/>
                        </a:rPr>
                        <a:t>-</a:t>
                      </a:r>
                      <a:endParaRPr lang="en-GB" sz="900" b="0" u="none" strike="noStrike">
                        <a:solidFill>
                          <a:srgbClr val="000000"/>
                        </a:solidFill>
                        <a:effectLst/>
                        <a:uFillTx/>
                        <a:latin typeface="Arial"/>
                      </a:endParaRPr>
                    </a:p>
                  </a:txBody>
                  <a:tcPr anchor="t" marL="68400" marR="68400" marT="34200" marB="342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68400" rIns="68400" tIns="34200" bIns="34200" anchor="t">
                      <a:noAutofit/>
                    </a:bodyPr>
                    <a:p>
                      <a:pPr>
                        <a:lnSpc>
                          <a:spcPct val="100000"/>
                        </a:lnSpc>
                        <a:tabLst>
                          <a:tab algn="l" pos="0"/>
                        </a:tabLst>
                      </a:pPr>
                      <a:r>
                        <a:rPr lang="de-DE" sz="900" b="0" u="none" strike="noStrike">
                          <a:solidFill>
                            <a:schemeClr val="dk1"/>
                          </a:solidFill>
                          <a:effectLst/>
                          <a:uFillTx/>
                          <a:latin typeface="Arial"/>
                          <a:ea typeface="Arial"/>
                        </a:rPr>
                        <a:t>-</a:t>
                      </a:r>
                      <a:endParaRPr lang="en-GB" sz="900" b="0" u="none" strike="noStrike">
                        <a:solidFill>
                          <a:srgbClr val="000000"/>
                        </a:solidFill>
                        <a:effectLst/>
                        <a:uFillTx/>
                        <a:latin typeface="Arial"/>
                      </a:endParaRPr>
                    </a:p>
                  </a:txBody>
                  <a:tcPr anchor="t" marL="68400" marR="68400" marT="34200" marB="342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r h="216720">
                <a:tc>
                  <a:txBody>
                    <a:bodyPr lIns="68400" rIns="68400" tIns="34200" bIns="34200" anchor="t">
                      <a:noAutofit/>
                    </a:bodyPr>
                    <a:p>
                      <a:pPr>
                        <a:lnSpc>
                          <a:spcPct val="100000"/>
                        </a:lnSpc>
                        <a:tabLst>
                          <a:tab algn="l" pos="0"/>
                        </a:tabLst>
                      </a:pPr>
                      <a:r>
                        <a:rPr lang="de" sz="1100" b="0" u="none" strike="noStrike">
                          <a:solidFill>
                            <a:schemeClr val="dk1"/>
                          </a:solidFill>
                          <a:effectLst/>
                          <a:uFillTx/>
                          <a:latin typeface="Arial"/>
                          <a:ea typeface="Arial"/>
                        </a:rPr>
                        <a:t>Location/Action</a:t>
                      </a:r>
                      <a:endParaRPr lang="en-GB" sz="1100" b="0" u="none" strike="noStrike">
                        <a:solidFill>
                          <a:srgbClr val="000000"/>
                        </a:solidFill>
                        <a:effectLst/>
                        <a:uFillTx/>
                        <a:latin typeface="Arial"/>
                      </a:endParaRPr>
                    </a:p>
                  </a:txBody>
                  <a:tcPr anchor="t" marL="68400" marR="68400" marT="34200" marB="342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68400" rIns="68400" tIns="34200" bIns="34200" anchor="t">
                      <a:noAutofit/>
                    </a:bodyPr>
                    <a:p>
                      <a:pPr>
                        <a:lnSpc>
                          <a:spcPct val="100000"/>
                        </a:lnSpc>
                        <a:tabLst>
                          <a:tab algn="l" pos="0"/>
                        </a:tabLst>
                      </a:pPr>
                      <a:r>
                        <a:rPr lang="de-DE" sz="900" b="0" u="none" strike="noStrike">
                          <a:solidFill>
                            <a:schemeClr val="dk1"/>
                          </a:solidFill>
                          <a:effectLst/>
                          <a:uFillTx/>
                          <a:latin typeface="Arial"/>
                          <a:ea typeface="Arial"/>
                        </a:rPr>
                        <a:t>-</a:t>
                      </a:r>
                      <a:endParaRPr lang="en-GB" sz="900" b="0" u="none" strike="noStrike">
                        <a:solidFill>
                          <a:srgbClr val="000000"/>
                        </a:solidFill>
                        <a:effectLst/>
                        <a:uFillTx/>
                        <a:latin typeface="Arial"/>
                      </a:endParaRPr>
                    </a:p>
                  </a:txBody>
                  <a:tcPr anchor="t" marL="68400" marR="68400" marT="34200" marB="342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68400" rIns="68400" tIns="34200" bIns="34200" anchor="t">
                      <a:noAutofit/>
                    </a:bodyPr>
                    <a:p>
                      <a:pPr>
                        <a:lnSpc>
                          <a:spcPct val="100000"/>
                        </a:lnSpc>
                        <a:tabLst>
                          <a:tab algn="l" pos="0"/>
                        </a:tabLst>
                      </a:pPr>
                      <a:r>
                        <a:rPr lang="de-DE" sz="900" b="0" u="none" strike="noStrike">
                          <a:solidFill>
                            <a:schemeClr val="dk1"/>
                          </a:solidFill>
                          <a:effectLst/>
                          <a:uFillTx/>
                          <a:latin typeface="Arial"/>
                          <a:ea typeface="Arial"/>
                        </a:rPr>
                        <a:t>-</a:t>
                      </a:r>
                      <a:endParaRPr lang="en-GB" sz="900" b="0" u="none" strike="noStrike">
                        <a:solidFill>
                          <a:srgbClr val="000000"/>
                        </a:solidFill>
                        <a:effectLst/>
                        <a:uFillTx/>
                        <a:latin typeface="Arial"/>
                      </a:endParaRPr>
                    </a:p>
                  </a:txBody>
                  <a:tcPr anchor="t" marL="68400" marR="68400" marT="34200" marB="342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r h="216720">
                <a:tc>
                  <a:txBody>
                    <a:bodyPr lIns="68400" rIns="68400" tIns="34200" bIns="34200" anchor="t">
                      <a:noAutofit/>
                    </a:bodyPr>
                    <a:p>
                      <a:pPr>
                        <a:lnSpc>
                          <a:spcPct val="100000"/>
                        </a:lnSpc>
                        <a:tabLst>
                          <a:tab algn="l" pos="0"/>
                        </a:tabLst>
                      </a:pPr>
                      <a:r>
                        <a:rPr lang="de" sz="1100" b="0" u="none" strike="noStrike">
                          <a:solidFill>
                            <a:schemeClr val="dk1"/>
                          </a:solidFill>
                          <a:effectLst/>
                          <a:uFillTx/>
                          <a:latin typeface="Arial"/>
                          <a:ea typeface="Arial"/>
                        </a:rPr>
                        <a:t>Location/Action</a:t>
                      </a:r>
                      <a:endParaRPr lang="en-GB" sz="1100" b="0" u="none" strike="noStrike">
                        <a:solidFill>
                          <a:srgbClr val="000000"/>
                        </a:solidFill>
                        <a:effectLst/>
                        <a:uFillTx/>
                        <a:latin typeface="Arial"/>
                      </a:endParaRPr>
                    </a:p>
                  </a:txBody>
                  <a:tcPr anchor="t" marL="68400" marR="68400" marT="34200" marB="342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68400" rIns="68400" tIns="34200" bIns="34200" anchor="t">
                      <a:noAutofit/>
                    </a:bodyPr>
                    <a:p>
                      <a:pPr>
                        <a:lnSpc>
                          <a:spcPct val="100000"/>
                        </a:lnSpc>
                        <a:tabLst>
                          <a:tab algn="l" pos="0"/>
                        </a:tabLst>
                      </a:pPr>
                      <a:r>
                        <a:rPr lang="de-DE" sz="900" b="0" u="none" strike="noStrike">
                          <a:solidFill>
                            <a:schemeClr val="dk1"/>
                          </a:solidFill>
                          <a:effectLst/>
                          <a:uFillTx/>
                          <a:latin typeface="Arial"/>
                          <a:ea typeface="Arial"/>
                        </a:rPr>
                        <a:t>-</a:t>
                      </a:r>
                      <a:endParaRPr lang="en-GB" sz="900" b="0" u="none" strike="noStrike">
                        <a:solidFill>
                          <a:srgbClr val="000000"/>
                        </a:solidFill>
                        <a:effectLst/>
                        <a:uFillTx/>
                        <a:latin typeface="Arial"/>
                      </a:endParaRPr>
                    </a:p>
                  </a:txBody>
                  <a:tcPr anchor="t" marL="68400" marR="68400" marT="34200" marB="342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68400" rIns="68400" tIns="34200" bIns="34200" anchor="t">
                      <a:noAutofit/>
                    </a:bodyPr>
                    <a:p>
                      <a:pPr>
                        <a:lnSpc>
                          <a:spcPct val="100000"/>
                        </a:lnSpc>
                        <a:tabLst>
                          <a:tab algn="l" pos="0"/>
                        </a:tabLst>
                      </a:pPr>
                      <a:r>
                        <a:rPr lang="de-DE" sz="900" b="0" u="none" strike="noStrike">
                          <a:solidFill>
                            <a:schemeClr val="dk1"/>
                          </a:solidFill>
                          <a:effectLst/>
                          <a:uFillTx/>
                          <a:latin typeface="Arial"/>
                          <a:ea typeface="Arial"/>
                        </a:rPr>
                        <a:t>-</a:t>
                      </a:r>
                      <a:endParaRPr lang="en-GB" sz="900" b="0" u="none" strike="noStrike">
                        <a:solidFill>
                          <a:srgbClr val="000000"/>
                        </a:solidFill>
                        <a:effectLst/>
                        <a:uFillTx/>
                        <a:latin typeface="Arial"/>
                      </a:endParaRPr>
                    </a:p>
                  </a:txBody>
                  <a:tcPr anchor="t" marL="68400" marR="68400" marT="34200" marB="342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r h="216720">
                <a:tc>
                  <a:txBody>
                    <a:bodyPr lIns="68400" rIns="68400" tIns="34200" bIns="34200" anchor="t">
                      <a:noAutofit/>
                    </a:bodyPr>
                    <a:p>
                      <a:pPr>
                        <a:lnSpc>
                          <a:spcPct val="100000"/>
                        </a:lnSpc>
                        <a:tabLst>
                          <a:tab algn="l" pos="0"/>
                        </a:tabLst>
                      </a:pPr>
                      <a:r>
                        <a:rPr lang="de" sz="1100" b="0" u="none" strike="noStrike">
                          <a:solidFill>
                            <a:schemeClr val="dk1"/>
                          </a:solidFill>
                          <a:effectLst/>
                          <a:uFillTx/>
                          <a:latin typeface="Arial"/>
                          <a:ea typeface="Arial"/>
                        </a:rPr>
                        <a:t>Location/Action</a:t>
                      </a:r>
                      <a:endParaRPr lang="en-GB" sz="1100" b="0" u="none" strike="noStrike">
                        <a:solidFill>
                          <a:srgbClr val="000000"/>
                        </a:solidFill>
                        <a:effectLst/>
                        <a:uFillTx/>
                        <a:latin typeface="Arial"/>
                      </a:endParaRPr>
                    </a:p>
                  </a:txBody>
                  <a:tcPr anchor="t" marL="68400" marR="68400" marT="34200" marB="342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68400" rIns="68400" tIns="34200" bIns="34200" anchor="t">
                      <a:noAutofit/>
                    </a:bodyPr>
                    <a:p>
                      <a:pPr>
                        <a:lnSpc>
                          <a:spcPct val="100000"/>
                        </a:lnSpc>
                        <a:tabLst>
                          <a:tab algn="l" pos="0"/>
                        </a:tabLst>
                      </a:pPr>
                      <a:r>
                        <a:rPr lang="de-DE" sz="900" b="0" u="none" strike="noStrike">
                          <a:solidFill>
                            <a:schemeClr val="dk1"/>
                          </a:solidFill>
                          <a:effectLst/>
                          <a:uFillTx/>
                          <a:latin typeface="Arial"/>
                          <a:ea typeface="Arial"/>
                        </a:rPr>
                        <a:t>-</a:t>
                      </a:r>
                      <a:endParaRPr lang="en-GB" sz="900" b="0" u="none" strike="noStrike">
                        <a:solidFill>
                          <a:srgbClr val="000000"/>
                        </a:solidFill>
                        <a:effectLst/>
                        <a:uFillTx/>
                        <a:latin typeface="Arial"/>
                      </a:endParaRPr>
                    </a:p>
                  </a:txBody>
                  <a:tcPr anchor="t" marL="68400" marR="68400" marT="34200" marB="342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68400" rIns="68400" tIns="34200" bIns="34200" anchor="t">
                      <a:noAutofit/>
                    </a:bodyPr>
                    <a:p>
                      <a:pPr>
                        <a:lnSpc>
                          <a:spcPct val="100000"/>
                        </a:lnSpc>
                        <a:tabLst>
                          <a:tab algn="l" pos="0"/>
                        </a:tabLst>
                      </a:pPr>
                      <a:r>
                        <a:rPr lang="de-DE" sz="900" b="0" u="none" strike="noStrike">
                          <a:solidFill>
                            <a:schemeClr val="dk1"/>
                          </a:solidFill>
                          <a:effectLst/>
                          <a:uFillTx/>
                          <a:latin typeface="Arial"/>
                          <a:ea typeface="Arial"/>
                        </a:rPr>
                        <a:t>-</a:t>
                      </a:r>
                      <a:endParaRPr lang="en-GB" sz="900" b="0" u="none" strike="noStrike">
                        <a:solidFill>
                          <a:srgbClr val="000000"/>
                        </a:solidFill>
                        <a:effectLst/>
                        <a:uFillTx/>
                        <a:latin typeface="Arial"/>
                      </a:endParaRPr>
                    </a:p>
                  </a:txBody>
                  <a:tcPr anchor="t" marL="68400" marR="68400" marT="34200" marB="342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r h="216720">
                <a:tc>
                  <a:txBody>
                    <a:bodyPr lIns="68400" rIns="68400" tIns="34200" bIns="34200" anchor="t">
                      <a:noAutofit/>
                    </a:bodyPr>
                    <a:p>
                      <a:pPr>
                        <a:lnSpc>
                          <a:spcPct val="100000"/>
                        </a:lnSpc>
                        <a:tabLst>
                          <a:tab algn="l" pos="0"/>
                        </a:tabLst>
                      </a:pPr>
                      <a:r>
                        <a:rPr lang="de" sz="1100" b="0" u="none" strike="noStrike">
                          <a:solidFill>
                            <a:schemeClr val="dk1"/>
                          </a:solidFill>
                          <a:effectLst/>
                          <a:uFillTx/>
                          <a:latin typeface="Arial"/>
                          <a:ea typeface="Arial"/>
                        </a:rPr>
                        <a:t>Location/Action</a:t>
                      </a:r>
                      <a:endParaRPr lang="en-GB" sz="1100" b="0" u="none" strike="noStrike">
                        <a:solidFill>
                          <a:srgbClr val="000000"/>
                        </a:solidFill>
                        <a:effectLst/>
                        <a:uFillTx/>
                        <a:latin typeface="Arial"/>
                      </a:endParaRPr>
                    </a:p>
                  </a:txBody>
                  <a:tcPr anchor="t" marL="68400" marR="68400" marT="34200" marB="342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68400" rIns="68400" tIns="34200" bIns="34200" anchor="t">
                      <a:noAutofit/>
                    </a:bodyPr>
                    <a:p>
                      <a:pPr>
                        <a:lnSpc>
                          <a:spcPct val="100000"/>
                        </a:lnSpc>
                        <a:tabLst>
                          <a:tab algn="l" pos="0"/>
                        </a:tabLst>
                      </a:pPr>
                      <a:endParaRPr lang="en-GB" sz="900" b="0" u="none" strike="noStrike">
                        <a:solidFill>
                          <a:schemeClr val="dk1"/>
                        </a:solidFill>
                        <a:effectLst/>
                        <a:uFillTx/>
                        <a:latin typeface="Arial"/>
                        <a:ea typeface="Arial"/>
                      </a:endParaRPr>
                    </a:p>
                  </a:txBody>
                  <a:tcPr anchor="t" marL="68400" marR="68400" marT="34200" marB="342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68400" rIns="68400" tIns="34200" bIns="34200" anchor="t">
                      <a:noAutofit/>
                    </a:bodyPr>
                    <a:p>
                      <a:pPr>
                        <a:lnSpc>
                          <a:spcPct val="100000"/>
                        </a:lnSpc>
                        <a:tabLst>
                          <a:tab algn="l" pos="0"/>
                        </a:tabLst>
                      </a:pPr>
                      <a:endParaRPr lang="en-GB" sz="900" b="0" u="none" strike="noStrike">
                        <a:solidFill>
                          <a:schemeClr val="dk1"/>
                        </a:solidFill>
                        <a:effectLst/>
                        <a:uFillTx/>
                        <a:latin typeface="Arial"/>
                        <a:ea typeface="Arial"/>
                      </a:endParaRPr>
                    </a:p>
                  </a:txBody>
                  <a:tcPr anchor="t" marL="68400" marR="68400" marT="34200" marB="342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r h="216720">
                <a:tc>
                  <a:txBody>
                    <a:bodyPr lIns="68400" rIns="68400" tIns="34200" bIns="34200" anchor="t">
                      <a:noAutofit/>
                    </a:bodyPr>
                    <a:p>
                      <a:pPr>
                        <a:lnSpc>
                          <a:spcPct val="100000"/>
                        </a:lnSpc>
                        <a:tabLst>
                          <a:tab algn="l" pos="0"/>
                        </a:tabLst>
                      </a:pPr>
                      <a:r>
                        <a:rPr lang="de" sz="1100" b="0" u="none" strike="noStrike">
                          <a:solidFill>
                            <a:schemeClr val="dk1"/>
                          </a:solidFill>
                          <a:effectLst/>
                          <a:uFillTx/>
                          <a:latin typeface="Arial"/>
                          <a:ea typeface="Arial"/>
                        </a:rPr>
                        <a:t>Location/Action</a:t>
                      </a:r>
                      <a:endParaRPr lang="en-GB" sz="1100" b="0" u="none" strike="noStrike">
                        <a:solidFill>
                          <a:srgbClr val="000000"/>
                        </a:solidFill>
                        <a:effectLst/>
                        <a:uFillTx/>
                        <a:latin typeface="Arial"/>
                      </a:endParaRPr>
                    </a:p>
                  </a:txBody>
                  <a:tcPr anchor="t" marL="68400" marR="68400" marT="34200" marB="342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68400" rIns="68400" tIns="34200" bIns="34200" anchor="t">
                      <a:noAutofit/>
                    </a:bodyPr>
                    <a:p>
                      <a:pPr>
                        <a:lnSpc>
                          <a:spcPct val="100000"/>
                        </a:lnSpc>
                        <a:tabLst>
                          <a:tab algn="l" pos="0"/>
                        </a:tabLst>
                      </a:pPr>
                      <a:endParaRPr lang="en-GB" sz="900" b="0" u="none" strike="noStrike">
                        <a:solidFill>
                          <a:schemeClr val="dk1"/>
                        </a:solidFill>
                        <a:effectLst/>
                        <a:uFillTx/>
                        <a:latin typeface="Arial"/>
                        <a:ea typeface="Arial"/>
                      </a:endParaRPr>
                    </a:p>
                  </a:txBody>
                  <a:tcPr anchor="t" marL="68400" marR="68400" marT="34200" marB="342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68400" rIns="68400" tIns="34200" bIns="34200" anchor="t">
                      <a:noAutofit/>
                    </a:bodyPr>
                    <a:p>
                      <a:pPr>
                        <a:lnSpc>
                          <a:spcPct val="100000"/>
                        </a:lnSpc>
                        <a:tabLst>
                          <a:tab algn="l" pos="0"/>
                        </a:tabLst>
                      </a:pPr>
                      <a:endParaRPr lang="en-GB" sz="900" b="0" u="none" strike="noStrike">
                        <a:solidFill>
                          <a:schemeClr val="dk1"/>
                        </a:solidFill>
                        <a:effectLst/>
                        <a:uFillTx/>
                        <a:latin typeface="Arial"/>
                        <a:ea typeface="Arial"/>
                      </a:endParaRPr>
                    </a:p>
                  </a:txBody>
                  <a:tcPr anchor="t" marL="68400" marR="68400" marT="34200" marB="342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bl>
          </a:graphicData>
        </a:graphic>
      </p:graphicFrame>
      <p:sp>
        <p:nvSpPr>
          <p:cNvPr id="139" name="Google Shape;243;p7"/>
          <p:cNvSpPr/>
          <p:nvPr/>
        </p:nvSpPr>
        <p:spPr>
          <a:xfrm>
            <a:off x="-248760" y="-200160"/>
            <a:ext cx="2999520" cy="39996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lang="de" sz="1400" b="0" u="none" strike="noStrike">
                <a:solidFill>
                  <a:srgbClr val="000000"/>
                </a:solidFill>
                <a:effectLst/>
                <a:uFillTx/>
                <a:latin typeface="Arial"/>
                <a:ea typeface="Arial"/>
              </a:rPr>
              <a:t> </a:t>
            </a:r>
            <a:endParaRPr lang="en-GB" sz="1400" b="0" u="none" strike="noStrik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1</TotalTime>
  <Application>LibreOffice/25.8.4.2$Windows_X86_64 LibreOffice_project/290daaa01b999472f0c7a3890eb6a550fd74c6df</Application>
  <AppVersion>15.0000</AppVersion>
  <Words>577</Words>
  <Paragraphs>109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en-GB</dc:language>
  <cp:lastModifiedBy/>
  <dcterms:modified xsi:type="dcterms:W3CDTF">2026-01-31T06:04:50Z</dcterms:modified>
  <cp:revision>5</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5</vt:i4>
  </property>
  <property fmtid="{D5CDD505-2E9C-101B-9397-08002B2CF9AE}" pid="3" name="PresentationFormat">
    <vt:lpwstr>Bildschirmpräsentation (16:9)</vt:lpwstr>
  </property>
  <property fmtid="{D5CDD505-2E9C-101B-9397-08002B2CF9AE}" pid="4" name="Slides">
    <vt:i4>5</vt:i4>
  </property>
</Properties>
</file>